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handoutMasterIdLst>
    <p:handoutMasterId r:id="rId79"/>
  </p:handoutMasterIdLst>
  <p:sldIdLst>
    <p:sldId id="312" r:id="rId2"/>
    <p:sldId id="341" r:id="rId3"/>
    <p:sldId id="342" r:id="rId4"/>
    <p:sldId id="257" r:id="rId5"/>
    <p:sldId id="258" r:id="rId6"/>
    <p:sldId id="259" r:id="rId7"/>
    <p:sldId id="313" r:id="rId8"/>
    <p:sldId id="344" r:id="rId9"/>
    <p:sldId id="276" r:id="rId10"/>
    <p:sldId id="277" r:id="rId11"/>
    <p:sldId id="278" r:id="rId12"/>
    <p:sldId id="265" r:id="rId13"/>
    <p:sldId id="266" r:id="rId14"/>
    <p:sldId id="267" r:id="rId15"/>
    <p:sldId id="269" r:id="rId16"/>
    <p:sldId id="270" r:id="rId17"/>
    <p:sldId id="271" r:id="rId18"/>
    <p:sldId id="272" r:id="rId19"/>
    <p:sldId id="273" r:id="rId20"/>
    <p:sldId id="260" r:id="rId21"/>
    <p:sldId id="263" r:id="rId22"/>
    <p:sldId id="318" r:id="rId23"/>
    <p:sldId id="343" r:id="rId24"/>
    <p:sldId id="319" r:id="rId25"/>
    <p:sldId id="345" r:id="rId26"/>
    <p:sldId id="275" r:id="rId27"/>
    <p:sldId id="279" r:id="rId28"/>
    <p:sldId id="280" r:id="rId29"/>
    <p:sldId id="281" r:id="rId30"/>
    <p:sldId id="356" r:id="rId31"/>
    <p:sldId id="282" r:id="rId32"/>
    <p:sldId id="283" r:id="rId33"/>
    <p:sldId id="284" r:id="rId34"/>
    <p:sldId id="285" r:id="rId35"/>
    <p:sldId id="286" r:id="rId36"/>
    <p:sldId id="321" r:id="rId37"/>
    <p:sldId id="336" r:id="rId38"/>
    <p:sldId id="337" r:id="rId39"/>
    <p:sldId id="338" r:id="rId40"/>
    <p:sldId id="339" r:id="rId41"/>
    <p:sldId id="346" r:id="rId42"/>
    <p:sldId id="287" r:id="rId43"/>
    <p:sldId id="288" r:id="rId44"/>
    <p:sldId id="289" r:id="rId45"/>
    <p:sldId id="290" r:id="rId46"/>
    <p:sldId id="291" r:id="rId47"/>
    <p:sldId id="292" r:id="rId48"/>
    <p:sldId id="323" r:id="rId49"/>
    <p:sldId id="348" r:id="rId50"/>
    <p:sldId id="293" r:id="rId51"/>
    <p:sldId id="294" r:id="rId52"/>
    <p:sldId id="295" r:id="rId53"/>
    <p:sldId id="296" r:id="rId54"/>
    <p:sldId id="297" r:id="rId55"/>
    <p:sldId id="298" r:id="rId56"/>
    <p:sldId id="299" r:id="rId57"/>
    <p:sldId id="300" r:id="rId58"/>
    <p:sldId id="301" r:id="rId59"/>
    <p:sldId id="357" r:id="rId60"/>
    <p:sldId id="302" r:id="rId61"/>
    <p:sldId id="331" r:id="rId62"/>
    <p:sldId id="351" r:id="rId63"/>
    <p:sldId id="332" r:id="rId64"/>
    <p:sldId id="352" r:id="rId65"/>
    <p:sldId id="353" r:id="rId66"/>
    <p:sldId id="303" r:id="rId67"/>
    <p:sldId id="304" r:id="rId68"/>
    <p:sldId id="305" r:id="rId69"/>
    <p:sldId id="306" r:id="rId70"/>
    <p:sldId id="333" r:id="rId71"/>
    <p:sldId id="358" r:id="rId72"/>
    <p:sldId id="307" r:id="rId73"/>
    <p:sldId id="308" r:id="rId74"/>
    <p:sldId id="309" r:id="rId75"/>
    <p:sldId id="310" r:id="rId76"/>
    <p:sldId id="334" r:id="rId77"/>
    <p:sldId id="354" r:id="rId78"/>
  </p:sldIdLst>
  <p:sldSz cx="12192000" cy="6858000"/>
  <p:notesSz cx="6810375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>
        <p:scale>
          <a:sx n="70" d="100"/>
          <a:sy n="70" d="100"/>
        </p:scale>
        <p:origin x="-330" y="-9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7636" y="0"/>
            <a:ext cx="2951163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5ACA3A-F609-41D6-BC2F-71E902CC8A2C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51163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7636" y="9443662"/>
            <a:ext cx="2951163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32EAE7-7E3A-4CB1-A08A-7E1C07D84F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7850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4F867-A59B-4962-AEB1-A8A8B3FE0877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9165-9848-4696-9CD6-47C417E1A81E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6768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4F867-A59B-4962-AEB1-A8A8B3FE0877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9165-9848-4696-9CD6-47C417E1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230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4F867-A59B-4962-AEB1-A8A8B3FE0877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9165-9848-4696-9CD6-47C417E1A81E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4653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4F867-A59B-4962-AEB1-A8A8B3FE0877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9165-9848-4696-9CD6-47C417E1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48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4F867-A59B-4962-AEB1-A8A8B3FE0877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9165-9848-4696-9CD6-47C417E1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180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4F867-A59B-4962-AEB1-A8A8B3FE0877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9165-9848-4696-9CD6-47C417E1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477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4F867-A59B-4962-AEB1-A8A8B3FE0877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9165-9848-4696-9CD6-47C417E1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522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A4C4F867-A59B-4962-AEB1-A8A8B3FE0877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8D79165-9848-4696-9CD6-47C417E1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499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4F867-A59B-4962-AEB1-A8A8B3FE0877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9165-9848-4696-9CD6-47C417E1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664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4F867-A59B-4962-AEB1-A8A8B3FE0877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9165-9848-4696-9CD6-47C417E1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300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4F867-A59B-4962-AEB1-A8A8B3FE0877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9165-9848-4696-9CD6-47C417E1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07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A4C4F867-A59B-4962-AEB1-A8A8B3FE0877}" type="datetimeFigureOut">
              <a:rPr lang="en-GB" smtClean="0"/>
              <a:t>09/02/2016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18D79165-9848-4696-9CD6-47C417E1A81E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2930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shazzyk9@yahoo.co.uk" TargetMode="External"/><Relationship Id="rId2" Type="http://schemas.openxmlformats.org/officeDocument/2006/relationships/hyperlink" Target="http://www.pendleandsamlesbury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hyperlink" Target="http://www.hyndburnathleticsclub.co.uk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ribblevalleyathleticsclub.co.uk/default.aspx" TargetMode="External"/><Relationship Id="rId2" Type="http://schemas.openxmlformats.org/officeDocument/2006/relationships/hyperlink" Target="mailto:coachdon@hotmail.co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Louise.burrill@Tiscali.co.uk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ken.masser@lancashirespinners.co.uk" TargetMode="External"/><Relationship Id="rId2" Type="http://schemas.openxmlformats.org/officeDocument/2006/relationships/hyperlink" Target="http://www.lancashirespinners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ibblevalleyknights.co.uk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mailto:marktaylor197@sky.co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al.wilks@sky.com" TargetMode="External"/><Relationship Id="rId7" Type="http://schemas.openxmlformats.org/officeDocument/2006/relationships/image" Target="../media/image16.png"/><Relationship Id="rId2" Type="http://schemas.openxmlformats.org/officeDocument/2006/relationships/hyperlink" Target="http://www.enfieldcricketclub.co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hyperlink" Target="mailto:info@enfieldcricketclub.co.uk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glennfox812@hotmail.co.uk" TargetMode="External"/><Relationship Id="rId2" Type="http://schemas.openxmlformats.org/officeDocument/2006/relationships/hyperlink" Target="http://www.rishtoncricket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infor@pendleproperties.co.uk" TargetMode="External"/><Relationship Id="rId2" Type="http://schemas.openxmlformats.org/officeDocument/2006/relationships/hyperlink" Target="http://www.read.play-cricket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clitheroecricketclub@hotmail.com" TargetMode="External"/><Relationship Id="rId2" Type="http://schemas.openxmlformats.org/officeDocument/2006/relationships/hyperlink" Target="http://www.pitchero.com/clubs/clitheroecricketbowlingtennisclub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mailto:info@ribblesdalewanderers.co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mailto:paulhaworth@onetel.com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peter@goingdutch.co.uk" TargetMode="External"/><Relationship Id="rId2" Type="http://schemas.openxmlformats.org/officeDocument/2006/relationships/hyperlink" Target="http://www.cyclesportpendle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14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ancashiresword.weebly.com/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agsasec@aol.com" TargetMode="External"/><Relationship Id="rId2" Type="http://schemas.openxmlformats.org/officeDocument/2006/relationships/hyperlink" Target="http://www.clubwebsite.co.uk/aglfc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ebulloughparkfc.co.uk/" TargetMode="External"/><Relationship Id="rId2" Type="http://schemas.openxmlformats.org/officeDocument/2006/relationships/hyperlink" Target="mailto:wayneroberts109@hotmail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14.png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mailto:secretary@hujfc@gmail.co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mailto:johnk@eurosimm.co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Dave.Campbell@sky.com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mailto:tonyjonesghrfs@outlook.co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mailto:Pritch.wolves@talktalk.net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mailto:pliles@hts.u-net.co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mailto:whalleyjuniors@gmail.co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mailto:pgagolfpro@freeuk.com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mailto:info@rishtongolfclub.co.uk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mailto:info@accringtongolfclub.co.uk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mailto:secretary@whalleygolfclub.co.uk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mailto:greatharwoodgolfclub@hotmail.co.uk" TargetMode="External"/><Relationship Id="rId2" Type="http://schemas.openxmlformats.org/officeDocument/2006/relationships/hyperlink" Target="http://www.greatharwoodgolfclub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emf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mailto:toni@rvaa.co.uk" TargetMode="External"/><Relationship Id="rId2" Type="http://schemas.openxmlformats.org/officeDocument/2006/relationships/hyperlink" Target="http://www.rvaa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mailto:hockeysection@hotmail.com" TargetMode="External"/><Relationship Id="rId2" Type="http://schemas.openxmlformats.org/officeDocument/2006/relationships/hyperlink" Target="http://www.blackburnnorthernsportsclub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mailto:tony.rodia@Accrington-academy.org" TargetMode="External"/><Relationship Id="rId2" Type="http://schemas.openxmlformats.org/officeDocument/2006/relationships/hyperlink" Target="mailto:john@hopetoteach.co.uk" TargetMode="Externa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mailto:fixtures@ribblevalleynetballclub.com" TargetMode="External"/><Relationship Id="rId7" Type="http://schemas.openxmlformats.org/officeDocument/2006/relationships/image" Target="../media/image41.png"/><Relationship Id="rId2" Type="http://schemas.openxmlformats.org/officeDocument/2006/relationships/hyperlink" Target="http://www.ribblevalleynetballclub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14.png"/><Relationship Id="rId4" Type="http://schemas.openxmlformats.org/officeDocument/2006/relationships/hyperlink" Target="mailto:headcoach@ribblevalleynetballclub.com" TargetMode="Externa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hyperlink" Target="mailto:jillkeightley@hotmail.co.uk" TargetMode="Externa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mailto:catherinecurran1@Hotmail.co.uk" TargetMode="Externa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mailto:Hamish.willis1@ntlworld.com" TargetMode="External"/><Relationship Id="rId2" Type="http://schemas.openxmlformats.org/officeDocument/2006/relationships/hyperlink" Target="http://www.pfo.org.uk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45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hyperlink" Target="mailto:c.barraclough@mac.com" TargetMode="External"/><Relationship Id="rId2" Type="http://schemas.openxmlformats.org/officeDocument/2006/relationships/hyperlink" Target="mailto:bobjwilkinson@clitheroerugby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14.png"/><Relationship Id="rId4" Type="http://schemas.openxmlformats.org/officeDocument/2006/relationships/hyperlink" Target="http://www.pitchero.com/clubs/clitheroe" TargetMode="Externa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ccringtonswimmingclub.co.uk/" TargetMode="External"/><Relationship Id="rId2" Type="http://schemas.openxmlformats.org/officeDocument/2006/relationships/hyperlink" Target="mailto:chiefcoach@accringtonswimmingclub.co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em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mailto:sue@pioneer79.org.uk" TargetMode="Externa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hyperlink" Target="mailto:Christine@christineconner.co.uk" TargetMode="Externa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hyperlink" Target="mailto:mail@hemotek.co.uk" TargetMode="External"/><Relationship Id="rId2" Type="http://schemas.openxmlformats.org/officeDocument/2006/relationships/hyperlink" Target="http://www.accringtontennisclub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hyperlink" Target="mailto:john@tennis-centre.co.uk" TargetMode="Externa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Archery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7737" r="3417" b="24322"/>
          <a:stretch/>
        </p:blipFill>
        <p:spPr>
          <a:xfrm>
            <a:off x="7586982" y="2542003"/>
            <a:ext cx="3568698" cy="178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796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Blackburn Archery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Leisure Members Session (Youth &amp; Adult)</a:t>
            </a:r>
          </a:p>
          <a:p>
            <a:pPr marL="0" indent="0">
              <a:buNone/>
            </a:pPr>
            <a:r>
              <a:rPr lang="en-GB" dirty="0" smtClean="0"/>
              <a:t>Saturday</a:t>
            </a:r>
          </a:p>
          <a:p>
            <a:pPr marL="0" indent="0">
              <a:buNone/>
            </a:pPr>
            <a:r>
              <a:rPr lang="en-GB" dirty="0" smtClean="0"/>
              <a:t>09:30-11.30 @ Energy Zone, Roman Road, Blackburn, BB2 3UA</a:t>
            </a:r>
          </a:p>
          <a:p>
            <a:pPr marL="0" indent="0">
              <a:buNone/>
            </a:pPr>
            <a:r>
              <a:rPr lang="en-GB" dirty="0" smtClean="0"/>
              <a:t>12:30-14:30 @ Energy Zone, Roman Road, Blackburn, BB2 3UA</a:t>
            </a:r>
          </a:p>
          <a:p>
            <a:pPr marL="0" indent="0">
              <a:buNone/>
            </a:pPr>
            <a:r>
              <a:rPr lang="en-GB" dirty="0" smtClean="0"/>
              <a:t>15:00-17:00 @ Energy Zone, Roman Road, Blackburn, BB2 3UA</a:t>
            </a:r>
          </a:p>
          <a:p>
            <a:pPr marL="0" indent="0">
              <a:buNone/>
            </a:pPr>
            <a:r>
              <a:rPr lang="en-GB" dirty="0" smtClean="0"/>
              <a:t>2 hour weekly Youth &amp; Adult session (for ages 7 upwards)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2400" y="446881"/>
            <a:ext cx="2438400" cy="5810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2800" y="0"/>
            <a:ext cx="2489200" cy="248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00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Bowmen of </a:t>
            </a:r>
            <a:br>
              <a:rPr lang="en-GB" dirty="0" smtClean="0"/>
            </a:br>
            <a:r>
              <a:rPr lang="en-GB" dirty="0" smtClean="0"/>
              <a:t>Pendle and Salmsbury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Saturday Morning Junior sessions @ Nabs Head </a:t>
            </a:r>
            <a:r>
              <a:rPr lang="en-GB" dirty="0"/>
              <a:t>Lane  PR5 0UQ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 smtClean="0"/>
              <a:t>During </a:t>
            </a:r>
            <a:r>
              <a:rPr lang="en-GB" dirty="0"/>
              <a:t>the sessions the activities include shooting, coaching, preparation for competitions and playing archery games.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A </a:t>
            </a:r>
            <a:r>
              <a:rPr lang="en-GB" dirty="0"/>
              <a:t>Junior is anyone aged 8 – 17 and the membership fee for a Junior is £35 per </a:t>
            </a:r>
            <a:r>
              <a:rPr lang="en-GB" dirty="0" smtClean="0"/>
              <a:t>year</a:t>
            </a:r>
          </a:p>
          <a:p>
            <a:pPr marL="0" indent="0">
              <a:buNone/>
            </a:pPr>
            <a:r>
              <a:rPr lang="en-GB" dirty="0" smtClean="0"/>
              <a:t>Juniors </a:t>
            </a:r>
            <a:r>
              <a:rPr lang="en-GB" dirty="0"/>
              <a:t>can, of course shoot at the Club at any other time when there is an adult shooting member of the Club present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For more </a:t>
            </a:r>
            <a:r>
              <a:rPr lang="en-GB" dirty="0"/>
              <a:t>information visit </a:t>
            </a:r>
            <a:r>
              <a:rPr lang="en-GB" dirty="0" smtClean="0">
                <a:hlinkClick r:id="rId2"/>
              </a:rPr>
              <a:t>www.pendleandsamlesbury.co.uk</a:t>
            </a:r>
            <a:r>
              <a:rPr lang="en-GB" dirty="0" smtClean="0"/>
              <a:t> or contact Sharron Kennedy on </a:t>
            </a:r>
            <a:r>
              <a:rPr lang="en-GB" dirty="0" smtClean="0">
                <a:hlinkClick r:id="rId3"/>
              </a:rPr>
              <a:t>shazzyk9@yahoo.co.uk</a:t>
            </a:r>
            <a:r>
              <a:rPr lang="en-GB" dirty="0" smtClean="0"/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5789" t="9225" r="16842" b="8301"/>
          <a:stretch/>
        </p:blipFill>
        <p:spPr>
          <a:xfrm>
            <a:off x="10566400" y="0"/>
            <a:ext cx="1625600" cy="193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01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Athletics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22295" b="19706"/>
          <a:stretch/>
        </p:blipFill>
        <p:spPr>
          <a:xfrm>
            <a:off x="8298180" y="3098800"/>
            <a:ext cx="2857500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5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Hyndburn Athletics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5-7 year olds Tuesday and Thursday 6:30-7:00PM</a:t>
            </a:r>
          </a:p>
          <a:p>
            <a:r>
              <a:rPr lang="en-GB" dirty="0" smtClean="0"/>
              <a:t>8 year olds to seniors Tuesday and Thursday 7:00-8:00pm </a:t>
            </a:r>
          </a:p>
          <a:p>
            <a:r>
              <a:rPr lang="en-GB" dirty="0" smtClean="0"/>
              <a:t>Specific event training Monday and Wednesday 6:30-7:30pm</a:t>
            </a:r>
          </a:p>
          <a:p>
            <a:r>
              <a:rPr lang="en-GB" dirty="0" smtClean="0"/>
              <a:t>5-7 year olds cost 70p</a:t>
            </a:r>
          </a:p>
          <a:p>
            <a:r>
              <a:rPr lang="en-GB" dirty="0" smtClean="0"/>
              <a:t>8-10 year olds £1.60</a:t>
            </a:r>
          </a:p>
          <a:p>
            <a:r>
              <a:rPr lang="en-GB" dirty="0" smtClean="0"/>
              <a:t>11-16 year olds £2.20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For more information visit </a:t>
            </a:r>
            <a:r>
              <a:rPr lang="en-GB" dirty="0" smtClean="0">
                <a:hlinkClick r:id="rId2"/>
              </a:rPr>
              <a:t>http://www.hyndburnathleticsclub.co.uk/</a:t>
            </a:r>
            <a:r>
              <a:rPr lang="en-GB" dirty="0" smtClean="0"/>
              <a:t> or contact Norman Mitchell on 07713685650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2500" y="0"/>
            <a:ext cx="4889500" cy="178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91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Ribble Valley Athletics Club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Witton Park - Mondays 6pm-8pm </a:t>
            </a:r>
          </a:p>
          <a:p>
            <a:r>
              <a:rPr lang="en-GB" dirty="0" smtClean="0"/>
              <a:t>Oakhill - Wednesdays 7pm-8pm (younger athletes) </a:t>
            </a:r>
          </a:p>
          <a:p>
            <a:r>
              <a:rPr lang="en-GB" dirty="0" smtClean="0"/>
              <a:t>Wilsons - Wednesdays 4.45pm-6pm (performance sprint &amp; older athletes) </a:t>
            </a:r>
          </a:p>
          <a:p>
            <a:r>
              <a:rPr lang="en-GB" dirty="0" smtClean="0"/>
              <a:t>Witton Park (Summer only) - Sundays 1pm-2.30pm</a:t>
            </a:r>
          </a:p>
          <a:p>
            <a:endParaRPr lang="en-GB" dirty="0"/>
          </a:p>
          <a:p>
            <a:r>
              <a:rPr lang="en-GB" dirty="0" smtClean="0"/>
              <a:t>For more information contact Don Lennon (Head of Coaching) </a:t>
            </a:r>
            <a:r>
              <a:rPr lang="en-GB" dirty="0" smtClean="0">
                <a:hlinkClick r:id="rId2"/>
              </a:rPr>
              <a:t>coachdon@hotmail.co.uk</a:t>
            </a:r>
            <a:r>
              <a:rPr lang="en-GB" dirty="0" smtClean="0"/>
              <a:t> or visit </a:t>
            </a:r>
            <a:r>
              <a:rPr lang="en-GB" dirty="0" smtClean="0">
                <a:hlinkClick r:id="rId3" tooltip="Ribble Valley Athletics Club"/>
              </a:rPr>
              <a:t>www.ribblevalleyathleticsclub.co.uk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r="41182"/>
          <a:stretch/>
        </p:blipFill>
        <p:spPr>
          <a:xfrm>
            <a:off x="7962900" y="286603"/>
            <a:ext cx="3810000" cy="1084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95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Badminton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250" y="2191512"/>
            <a:ext cx="28575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524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Clitheroe Badminton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Louise </a:t>
            </a:r>
            <a:r>
              <a:rPr lang="en-GB" dirty="0" err="1" smtClean="0"/>
              <a:t>Burrill</a:t>
            </a:r>
            <a:r>
              <a:rPr lang="en-GB" dirty="0" smtClean="0"/>
              <a:t> – </a:t>
            </a:r>
            <a:r>
              <a:rPr lang="en-GB" dirty="0" smtClean="0">
                <a:hlinkClick r:id="rId2"/>
              </a:rPr>
              <a:t>Louise.burrill@Tiscali.co.uk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459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Basketball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2901" y="2382889"/>
            <a:ext cx="2791142" cy="194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278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Lancashire Spinners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U12 Girls and Boys- Tuesday 6pm – Haslingden Sport Centre</a:t>
            </a:r>
          </a:p>
          <a:p>
            <a:r>
              <a:rPr lang="en-GB" dirty="0" smtClean="0"/>
              <a:t>U12 Girls and Boys – Thursday 6pm – Thorn Primary School</a:t>
            </a:r>
          </a:p>
          <a:p>
            <a:r>
              <a:rPr lang="en-GB" dirty="0" smtClean="0"/>
              <a:t>U14 Boys – Tuesday 7pm – Haslingden Sport Centre</a:t>
            </a:r>
          </a:p>
          <a:p>
            <a:r>
              <a:rPr lang="en-GB" dirty="0" smtClean="0"/>
              <a:t>U16 Boys – Tuesday 6:30pm – Alder Grange High School</a:t>
            </a:r>
          </a:p>
          <a:p>
            <a:endParaRPr lang="en-GB" dirty="0"/>
          </a:p>
          <a:p>
            <a:r>
              <a:rPr lang="en-GB" dirty="0" smtClean="0"/>
              <a:t>For more information visit </a:t>
            </a:r>
            <a:r>
              <a:rPr lang="en-GB" dirty="0" smtClean="0">
                <a:hlinkClick r:id="rId2"/>
              </a:rPr>
              <a:t>www.lancashirespinners.co.uk</a:t>
            </a:r>
            <a:r>
              <a:rPr lang="en-GB" dirty="0" smtClean="0"/>
              <a:t> or contact Ken Masser on </a:t>
            </a:r>
            <a:r>
              <a:rPr lang="en-GB" dirty="0" smtClean="0">
                <a:effectLst/>
                <a:hlinkClick r:id="rId3"/>
              </a:rPr>
              <a:t>ken.masser@lancashirespinners.co.uk</a:t>
            </a:r>
            <a:r>
              <a:rPr lang="en-GB" dirty="0" smtClean="0"/>
              <a:t> 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9200" y="0"/>
            <a:ext cx="2082800" cy="1927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935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Ribble Valley Basketball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TUESDAY VENUE :</a:t>
            </a:r>
            <a:br>
              <a:rPr lang="en-GB" dirty="0" smtClean="0"/>
            </a:br>
            <a:r>
              <a:rPr lang="en-GB" dirty="0" smtClean="0"/>
              <a:t>Ribblesdale High School, Turner Street, Clitheroe.</a:t>
            </a:r>
            <a:br>
              <a:rPr lang="en-GB" dirty="0" smtClean="0"/>
            </a:br>
            <a:r>
              <a:rPr lang="en-GB" dirty="0" smtClean="0"/>
              <a:t>4pm to 5pm (to be extended to 6pm soon) </a:t>
            </a:r>
          </a:p>
          <a:p>
            <a:r>
              <a:rPr lang="en-GB" dirty="0" smtClean="0"/>
              <a:t>SATURDAY VENUE (* this session is organised by Roefield Leisure) :</a:t>
            </a:r>
            <a:br>
              <a:rPr lang="en-GB" dirty="0" smtClean="0"/>
            </a:br>
            <a:r>
              <a:rPr lang="en-GB" dirty="0" smtClean="0"/>
              <a:t>Roefield Leisure Centre, Edisford Road, Clitheroe. - phone 01200 442188 </a:t>
            </a:r>
            <a:br>
              <a:rPr lang="en-GB" dirty="0" smtClean="0"/>
            </a:br>
            <a:r>
              <a:rPr lang="en-GB" dirty="0" smtClean="0"/>
              <a:t>SESSION TIMES :</a:t>
            </a:r>
            <a:br>
              <a:rPr lang="en-GB" dirty="0" smtClean="0"/>
            </a:br>
            <a:r>
              <a:rPr lang="en-GB" dirty="0" smtClean="0"/>
              <a:t>Ages 11-16 - 10am to 11.30am (* a session fee is payable to Roefield)</a:t>
            </a:r>
          </a:p>
          <a:p>
            <a:endParaRPr lang="en-GB" dirty="0" smtClean="0"/>
          </a:p>
          <a:p>
            <a:r>
              <a:rPr lang="en-GB" dirty="0" smtClean="0"/>
              <a:t>For more information visit </a:t>
            </a:r>
            <a:r>
              <a:rPr lang="en-GB" dirty="0" smtClean="0">
                <a:hlinkClick r:id="rId2"/>
              </a:rPr>
              <a:t>www.ribblevalleyknights.co.uk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5197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Cricket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1122" r="33169" b="11848"/>
          <a:stretch/>
        </p:blipFill>
        <p:spPr>
          <a:xfrm>
            <a:off x="8216900" y="2004357"/>
            <a:ext cx="1384300" cy="232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0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Accrington Cricket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marktaylor197@sky.com</a:t>
            </a:r>
            <a:r>
              <a:rPr lang="en-GB" dirty="0" smtClean="0"/>
              <a:t>	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47387" y="5526194"/>
            <a:ext cx="1203447" cy="685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47387" y="4214373"/>
            <a:ext cx="1203447" cy="1203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83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Enfield Cricket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Winter </a:t>
            </a:r>
            <a:r>
              <a:rPr lang="en-GB" dirty="0"/>
              <a:t>nets </a:t>
            </a:r>
            <a:r>
              <a:rPr lang="en-GB" dirty="0" smtClean="0"/>
              <a:t>@ St Christopher's High School</a:t>
            </a:r>
          </a:p>
          <a:p>
            <a:pPr marL="0" indent="0">
              <a:buNone/>
            </a:pPr>
            <a:r>
              <a:rPr lang="en-GB" dirty="0"/>
              <a:t>  </a:t>
            </a:r>
            <a:r>
              <a:rPr lang="en-GB" dirty="0" smtClean="0"/>
              <a:t>Sunday's </a:t>
            </a:r>
            <a:r>
              <a:rPr lang="en-GB" dirty="0"/>
              <a:t>14:30-15:30 commencing Feb 21st to April </a:t>
            </a:r>
            <a:r>
              <a:rPr lang="en-GB" dirty="0" smtClean="0"/>
              <a:t>3rd. </a:t>
            </a:r>
          </a:p>
          <a:p>
            <a:pPr marL="0" indent="0">
              <a:buNone/>
            </a:pPr>
            <a:r>
              <a:rPr lang="en-GB" dirty="0" smtClean="0"/>
              <a:t>Wednesday’s 18:15-20:00 @ Enfield Cricket Club from April 3</a:t>
            </a:r>
            <a:r>
              <a:rPr lang="en-GB" baseline="30000" dirty="0" smtClean="0"/>
              <a:t>rd</a:t>
            </a:r>
            <a:r>
              <a:rPr lang="en-GB" dirty="0" smtClean="0"/>
              <a:t>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For more information </a:t>
            </a:r>
            <a:r>
              <a:rPr lang="en-GB" dirty="0"/>
              <a:t>visit </a:t>
            </a:r>
            <a:r>
              <a:rPr lang="en-GB" dirty="0" smtClean="0">
                <a:hlinkClick r:id="rId2"/>
              </a:rPr>
              <a:t>www.enfieldcricketclub.co.uk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smtClean="0"/>
              <a:t>contact Allen Wilkinson on </a:t>
            </a:r>
            <a:r>
              <a:rPr lang="en-GB" dirty="0" smtClean="0">
                <a:hlinkClick r:id="rId3"/>
              </a:rPr>
              <a:t>al.wilks@sky.com</a:t>
            </a:r>
            <a:r>
              <a:rPr lang="en-GB" dirty="0" smtClean="0"/>
              <a:t> or the club on </a:t>
            </a:r>
            <a:r>
              <a:rPr lang="en-GB" dirty="0" smtClean="0">
                <a:hlinkClick r:id="rId4"/>
              </a:rPr>
              <a:t>info@enfieldcricketclub.co.uk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84887" y="5636062"/>
            <a:ext cx="1207113" cy="6828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84886" y="4283314"/>
            <a:ext cx="1207113" cy="12071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45680" y="286603"/>
            <a:ext cx="4401820" cy="1320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67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Rishton Cricket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Junior Cricket in following age groups U15, U13, U11, U9</a:t>
            </a:r>
          </a:p>
          <a:p>
            <a:pPr marL="0" indent="0">
              <a:buNone/>
            </a:pPr>
            <a:r>
              <a:rPr lang="en-GB" dirty="0" smtClean="0"/>
              <a:t>Tuesday and Thursday Training nights</a:t>
            </a:r>
          </a:p>
          <a:p>
            <a:pPr marL="0" indent="0">
              <a:buNone/>
            </a:pPr>
            <a:r>
              <a:rPr lang="en-GB" dirty="0" smtClean="0"/>
              <a:t>Coaching from the age of 5 through to senior</a:t>
            </a:r>
          </a:p>
          <a:p>
            <a:pPr marL="0" indent="0">
              <a:buNone/>
            </a:pPr>
            <a:r>
              <a:rPr lang="en-GB" dirty="0" smtClean="0"/>
              <a:t>Juniors U11 Saturday training and U9 Sunday training </a:t>
            </a:r>
          </a:p>
          <a:p>
            <a:pPr marL="0" indent="0">
              <a:buNone/>
            </a:pPr>
            <a:r>
              <a:rPr lang="en-GB" dirty="0" smtClean="0"/>
              <a:t>Indoor Sessions @ Norden High School 7:00-8:00pm £2 a session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For more </a:t>
            </a:r>
            <a:r>
              <a:rPr lang="en-GB" dirty="0"/>
              <a:t>information visit </a:t>
            </a:r>
            <a:r>
              <a:rPr lang="en-GB" dirty="0" smtClean="0">
                <a:hlinkClick r:id="rId2"/>
              </a:rPr>
              <a:t>www.rishtoncricket.com</a:t>
            </a:r>
            <a:r>
              <a:rPr lang="en-GB" dirty="0" smtClean="0"/>
              <a:t> or contact Glenn Fox (Junior Co-ordinator) </a:t>
            </a:r>
          </a:p>
          <a:p>
            <a:pPr marL="0" indent="0">
              <a:buNone/>
            </a:pPr>
            <a:r>
              <a:rPr lang="en-GB" dirty="0" smtClean="0"/>
              <a:t>on </a:t>
            </a:r>
            <a:r>
              <a:rPr lang="en-GB" dirty="0" smtClean="0">
                <a:hlinkClick r:id="rId3"/>
              </a:rPr>
              <a:t>glennfox812@hotmail.co.uk</a:t>
            </a:r>
            <a:r>
              <a:rPr lang="en-GB" dirty="0" smtClean="0"/>
              <a:t> 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r="31055"/>
          <a:stretch/>
        </p:blipFill>
        <p:spPr>
          <a:xfrm>
            <a:off x="8329115" y="286603"/>
            <a:ext cx="3608885" cy="10468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84887" y="5636062"/>
            <a:ext cx="1207113" cy="6828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84886" y="4374762"/>
            <a:ext cx="1207113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63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 Cricket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Friday nights</a:t>
            </a:r>
          </a:p>
          <a:p>
            <a:r>
              <a:rPr lang="en-GB" dirty="0" smtClean="0"/>
              <a:t> 6:15-7:30 mixed U7-U15’s</a:t>
            </a:r>
          </a:p>
          <a:p>
            <a:r>
              <a:rPr lang="en-GB" dirty="0" smtClean="0"/>
              <a:t>Girls Only sessions TBC</a:t>
            </a:r>
          </a:p>
          <a:p>
            <a:endParaRPr lang="en-GB" dirty="0"/>
          </a:p>
          <a:p>
            <a:r>
              <a:rPr lang="en-GB" dirty="0" smtClean="0"/>
              <a:t>£3 a session or £10 a month Membership</a:t>
            </a:r>
          </a:p>
          <a:p>
            <a:endParaRPr lang="en-GB" dirty="0"/>
          </a:p>
          <a:p>
            <a:r>
              <a:rPr lang="en-GB" dirty="0" smtClean="0"/>
              <a:t>For more information </a:t>
            </a:r>
            <a:r>
              <a:rPr lang="en-GB" dirty="0"/>
              <a:t>visit  </a:t>
            </a:r>
            <a:r>
              <a:rPr lang="en-GB" dirty="0" smtClean="0">
                <a:hlinkClick r:id="rId2"/>
              </a:rPr>
              <a:t>www.read.play-cricket.com</a:t>
            </a:r>
            <a:r>
              <a:rPr lang="en-GB" dirty="0" smtClean="0"/>
              <a:t> or contact Andrew Turner </a:t>
            </a:r>
          </a:p>
          <a:p>
            <a:r>
              <a:rPr lang="en-GB" dirty="0" smtClean="0"/>
              <a:t>At </a:t>
            </a:r>
            <a:r>
              <a:rPr lang="en-GB" dirty="0" smtClean="0">
                <a:hlinkClick r:id="rId3"/>
              </a:rPr>
              <a:t>infor@pendleproperties.co.uk</a:t>
            </a:r>
            <a:r>
              <a:rPr lang="en-GB" dirty="0" smtClean="0"/>
              <a:t> 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0100" y="0"/>
            <a:ext cx="2298700" cy="2298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39450" y="5527688"/>
            <a:ext cx="1207113" cy="6828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39449" y="4229127"/>
            <a:ext cx="1207113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69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Clitheroe Cricket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u="sng" dirty="0" smtClean="0"/>
              <a:t>Winter Training</a:t>
            </a:r>
          </a:p>
          <a:p>
            <a:r>
              <a:rPr lang="en-GB" dirty="0" smtClean="0"/>
              <a:t>Oakhill </a:t>
            </a:r>
            <a:r>
              <a:rPr lang="en-GB" dirty="0"/>
              <a:t>from Sunday 28th February, with sessions running for 5 weeks from 1 </a:t>
            </a:r>
            <a:r>
              <a:rPr lang="en-GB" dirty="0" smtClean="0"/>
              <a:t>till </a:t>
            </a:r>
            <a:r>
              <a:rPr lang="en-GB" dirty="0"/>
              <a:t>2pm (under 11s and younger) and 2 </a:t>
            </a:r>
            <a:r>
              <a:rPr lang="en-GB" dirty="0" smtClean="0"/>
              <a:t>till </a:t>
            </a:r>
            <a:r>
              <a:rPr lang="en-GB" dirty="0"/>
              <a:t>3pm (under 13/15s</a:t>
            </a:r>
            <a:r>
              <a:rPr lang="en-GB" dirty="0" smtClean="0"/>
              <a:t>).</a:t>
            </a:r>
          </a:p>
          <a:p>
            <a:pPr marL="0" indent="0">
              <a:buNone/>
            </a:pPr>
            <a:r>
              <a:rPr lang="en-GB" u="sng" dirty="0" smtClean="0"/>
              <a:t>Normal Training</a:t>
            </a:r>
          </a:p>
          <a:p>
            <a:r>
              <a:rPr lang="en-GB" dirty="0"/>
              <a:t>From mid April we train Thursday nights 6 </a:t>
            </a:r>
            <a:r>
              <a:rPr lang="en-GB" dirty="0" smtClean="0"/>
              <a:t>till </a:t>
            </a:r>
            <a:r>
              <a:rPr lang="en-GB" dirty="0"/>
              <a:t>7 (5-11 year olds) and 7 </a:t>
            </a:r>
            <a:r>
              <a:rPr lang="en-GB" dirty="0" smtClean="0"/>
              <a:t>till </a:t>
            </a:r>
            <a:r>
              <a:rPr lang="en-GB" dirty="0"/>
              <a:t>8 (12 to 13 years</a:t>
            </a:r>
            <a:r>
              <a:rPr lang="en-GB" dirty="0" smtClean="0"/>
              <a:t>) at Clitheroe Cricket Club. </a:t>
            </a:r>
          </a:p>
          <a:p>
            <a:r>
              <a:rPr lang="en-GB" dirty="0" smtClean="0"/>
              <a:t>Cost for training is £3 per session. </a:t>
            </a:r>
            <a:endParaRPr lang="en-GB" dirty="0"/>
          </a:p>
          <a:p>
            <a:r>
              <a:rPr lang="en-GB" dirty="0" smtClean="0"/>
              <a:t>For more information </a:t>
            </a:r>
            <a:r>
              <a:rPr lang="en-GB" dirty="0"/>
              <a:t>please visit </a:t>
            </a:r>
            <a:r>
              <a:rPr lang="en-GB" dirty="0" smtClean="0">
                <a:hlinkClick r:id="rId2"/>
              </a:rPr>
              <a:t>www.pitchero.com/clubs/clitheroecricketbowlingtennisclub</a:t>
            </a:r>
            <a:r>
              <a:rPr lang="en-GB" dirty="0" smtClean="0"/>
              <a:t> </a:t>
            </a:r>
          </a:p>
          <a:p>
            <a:r>
              <a:rPr lang="en-GB" dirty="0" smtClean="0"/>
              <a:t>or </a:t>
            </a:r>
            <a:r>
              <a:rPr lang="en-GB" dirty="0"/>
              <a:t>contact </a:t>
            </a:r>
            <a:r>
              <a:rPr lang="en-GB" dirty="0" smtClean="0">
                <a:hlinkClick r:id="rId3"/>
              </a:rPr>
              <a:t>clitheroecricketclub@hotmail.com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31400" y="77047"/>
            <a:ext cx="2260600" cy="18084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84887" y="5527688"/>
            <a:ext cx="1207113" cy="6828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84886" y="4266388"/>
            <a:ext cx="1207113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29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Ribblesdale Cricket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info@ribblesdalewanderers.co.uk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4887" y="5636062"/>
            <a:ext cx="1207113" cy="6828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84886" y="4283314"/>
            <a:ext cx="1207113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49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Whalley Cricket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Under 13 &amp; Under 15 Thursday Nights @ Oakhill college 7:00-9:00pm (until 17</a:t>
            </a:r>
            <a:r>
              <a:rPr lang="en-GB" baseline="30000" dirty="0" smtClean="0"/>
              <a:t>th</a:t>
            </a:r>
            <a:r>
              <a:rPr lang="en-GB" dirty="0" smtClean="0"/>
              <a:t> march then moves to club) </a:t>
            </a:r>
          </a:p>
          <a:p>
            <a:endParaRPr lang="en-GB" dirty="0"/>
          </a:p>
          <a:p>
            <a:r>
              <a:rPr lang="en-GB" dirty="0" smtClean="0"/>
              <a:t>Junior training is Friday nights 6:30-8:00 @ Whalley Cricket Club</a:t>
            </a:r>
          </a:p>
          <a:p>
            <a:endParaRPr lang="en-GB" dirty="0"/>
          </a:p>
          <a:p>
            <a:r>
              <a:rPr lang="en-GB" dirty="0" smtClean="0"/>
              <a:t>For more information visit or contact Paul Haworth </a:t>
            </a:r>
            <a:r>
              <a:rPr lang="en-GB" dirty="0"/>
              <a:t>Junior Coordinator on </a:t>
            </a:r>
            <a:r>
              <a:rPr lang="en-GB" dirty="0" smtClean="0">
                <a:hlinkClick r:id="rId2"/>
              </a:rPr>
              <a:t>paulhaworth@onetel.com</a:t>
            </a:r>
            <a:r>
              <a:rPr lang="en-GB" dirty="0" smtClean="0"/>
              <a:t> 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5300" y="1"/>
            <a:ext cx="1525111" cy="16980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73298" y="5636062"/>
            <a:ext cx="1207113" cy="6828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73297" y="4428949"/>
            <a:ext cx="1207113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03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Cycling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7693" t="21968" b="20947"/>
          <a:stretch/>
        </p:blipFill>
        <p:spPr>
          <a:xfrm>
            <a:off x="7327900" y="3232912"/>
            <a:ext cx="3048000" cy="109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478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Cycle Sport Pendle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Saturday mornings youth sessions at the Steven Burke Sports Hub </a:t>
            </a:r>
          </a:p>
          <a:p>
            <a:pPr marL="0" indent="0">
              <a:buNone/>
            </a:pPr>
            <a:r>
              <a:rPr lang="en-GB" dirty="0" smtClean="0"/>
              <a:t>Rookies </a:t>
            </a:r>
            <a:r>
              <a:rPr lang="en-GB" dirty="0"/>
              <a:t>and Skills Groups 10am – </a:t>
            </a:r>
            <a:r>
              <a:rPr lang="en-GB" dirty="0" smtClean="0"/>
              <a:t>11.15am </a:t>
            </a:r>
            <a:r>
              <a:rPr lang="en-GB" dirty="0"/>
              <a:t>Riders please arrive for 9.45 to sign on in the Club </a:t>
            </a:r>
            <a:r>
              <a:rPr lang="en-GB" dirty="0" smtClean="0"/>
              <a:t>Room.</a:t>
            </a:r>
          </a:p>
          <a:p>
            <a:r>
              <a:rPr lang="en-GB" b="1" dirty="0"/>
              <a:t>Monday Evening </a:t>
            </a:r>
            <a:r>
              <a:rPr lang="en-GB" b="1" dirty="0" err="1"/>
              <a:t>Skillz</a:t>
            </a:r>
            <a:r>
              <a:rPr lang="en-GB" b="1" dirty="0"/>
              <a:t> Session 6.30-7.30pm</a:t>
            </a:r>
            <a:endParaRPr lang="en-GB" dirty="0"/>
          </a:p>
          <a:p>
            <a:r>
              <a:rPr lang="en-GB" dirty="0"/>
              <a:t>Sign on by 6.15 latest</a:t>
            </a:r>
          </a:p>
          <a:p>
            <a:pPr marL="0" indent="0">
              <a:buNone/>
            </a:pPr>
            <a:r>
              <a:rPr lang="en-GB" dirty="0" smtClean="0"/>
              <a:t>Attention </a:t>
            </a:r>
            <a:r>
              <a:rPr lang="en-GB" dirty="0"/>
              <a:t>new riders. Assessment sessions for new riders wishing to join CSP will take place every 7 weeks, there may be a short waiting period before a place is </a:t>
            </a:r>
            <a:r>
              <a:rPr lang="en-GB" dirty="0" smtClean="0"/>
              <a:t>available.</a:t>
            </a:r>
          </a:p>
          <a:p>
            <a:pPr marL="0" indent="0">
              <a:buNone/>
            </a:pPr>
            <a:r>
              <a:rPr lang="en-GB" dirty="0" smtClean="0"/>
              <a:t>For more information visit </a:t>
            </a:r>
            <a:r>
              <a:rPr lang="en-GB" dirty="0" smtClean="0">
                <a:hlinkClick r:id="rId2"/>
              </a:rPr>
              <a:t>www.cyclesportpendle.com</a:t>
            </a:r>
            <a:r>
              <a:rPr lang="en-GB" dirty="0" smtClean="0"/>
              <a:t> or contact Peter Boast (Club Development Officer) </a:t>
            </a:r>
            <a:r>
              <a:rPr lang="en-GB" dirty="0" smtClean="0">
                <a:hlinkClick r:id="rId3"/>
              </a:rPr>
              <a:t>peter@goingdutch.co.uk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t="16667" b="16667"/>
          <a:stretch/>
        </p:blipFill>
        <p:spPr>
          <a:xfrm>
            <a:off x="9652000" y="230293"/>
            <a:ext cx="2260600" cy="15070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84887" y="5636062"/>
            <a:ext cx="1207113" cy="6828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36912" y="5452098"/>
            <a:ext cx="284797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39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Equestrian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7111" t="11410" r="14444" b="17479"/>
          <a:stretch/>
        </p:blipFill>
        <p:spPr>
          <a:xfrm>
            <a:off x="7747000" y="3004312"/>
            <a:ext cx="1955800" cy="132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80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Osbaldeston Riding Centre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01254 813159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9016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Fencing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2700" y="2924937"/>
            <a:ext cx="1981200" cy="140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57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Lancashire Sword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Wednesday Nights 7:30pm till 9:30pm </a:t>
            </a:r>
          </a:p>
          <a:p>
            <a:endParaRPr lang="en-GB" dirty="0"/>
          </a:p>
          <a:p>
            <a:r>
              <a:rPr lang="en-GB" dirty="0" smtClean="0"/>
              <a:t>All Ages are catered for. </a:t>
            </a:r>
          </a:p>
          <a:p>
            <a:endParaRPr lang="en-GB" dirty="0"/>
          </a:p>
          <a:p>
            <a:r>
              <a:rPr lang="en-GB" dirty="0" smtClean="0"/>
              <a:t>Ribble valley tennis centre, Edisford road, Clitheroe, BB7 3LA</a:t>
            </a:r>
          </a:p>
          <a:p>
            <a:endParaRPr lang="en-GB" dirty="0"/>
          </a:p>
          <a:p>
            <a:r>
              <a:rPr lang="en-GB" dirty="0" smtClean="0"/>
              <a:t>For more information visit </a:t>
            </a:r>
            <a:r>
              <a:rPr lang="en-GB" dirty="0" smtClean="0">
                <a:hlinkClick r:id="rId2"/>
              </a:rPr>
              <a:t>www.lancashiresword.weebly.com</a:t>
            </a:r>
            <a:r>
              <a:rPr lang="en-GB" dirty="0" smtClean="0"/>
              <a:t> or contact David Varey 07973878841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997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Football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9262" y="1467612"/>
            <a:ext cx="1971675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72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Accrington Girls &amp; Ladies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Winter Training takes place at Hyndburn Sports Centre:-</a:t>
            </a:r>
          </a:p>
          <a:p>
            <a:r>
              <a:rPr lang="en-GB" dirty="0" smtClean="0"/>
              <a:t>6-10 year olds Indoor 6:00 till 7:00pm </a:t>
            </a:r>
          </a:p>
          <a:p>
            <a:r>
              <a:rPr lang="en-GB" dirty="0" smtClean="0"/>
              <a:t>11 – 16 year olds Astroturf/3G 6:00pm till 7:00pm</a:t>
            </a:r>
          </a:p>
          <a:p>
            <a:r>
              <a:rPr lang="en-GB" dirty="0" smtClean="0"/>
              <a:t>Open Age and Ladies Astroturf/3G 7:00pm till 8:00pm </a:t>
            </a:r>
          </a:p>
          <a:p>
            <a:endParaRPr lang="en-GB" dirty="0"/>
          </a:p>
          <a:p>
            <a:r>
              <a:rPr lang="en-GB" dirty="0" smtClean="0"/>
              <a:t>Summer training is as above but moves to Livingstone Road (next to Accrington Stanley) </a:t>
            </a:r>
          </a:p>
          <a:p>
            <a:endParaRPr lang="en-GB" dirty="0"/>
          </a:p>
          <a:p>
            <a:r>
              <a:rPr lang="en-GB" dirty="0" smtClean="0"/>
              <a:t>For more information </a:t>
            </a:r>
            <a:r>
              <a:rPr lang="en-GB" dirty="0"/>
              <a:t>visit </a:t>
            </a:r>
            <a:r>
              <a:rPr lang="en-GB" dirty="0" smtClean="0">
                <a:hlinkClick r:id="rId2"/>
              </a:rPr>
              <a:t>www.clubwebsite.co.uk/aglfc</a:t>
            </a:r>
            <a:r>
              <a:rPr lang="en-GB" dirty="0" smtClean="0"/>
              <a:t> or contact Carl Ellwood Secretary on </a:t>
            </a:r>
            <a:r>
              <a:rPr lang="en-GB" dirty="0" smtClean="0">
                <a:hlinkClick r:id="rId3"/>
              </a:rPr>
              <a:t>agsasec@aol.com</a:t>
            </a:r>
            <a:r>
              <a:rPr lang="en-GB" dirty="0" smtClean="0"/>
              <a:t> </a:t>
            </a:r>
            <a:endParaRPr lang="en-GB" dirty="0">
              <a:effectLst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77755" y="0"/>
            <a:ext cx="2355850" cy="26856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17423" t="5385" r="16598"/>
          <a:stretch/>
        </p:blipFill>
        <p:spPr>
          <a:xfrm>
            <a:off x="10972799" y="3911389"/>
            <a:ext cx="1219201" cy="234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1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Globe FC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Under 8’s &amp; Under 10’s – Tuesday 6:00-7:00pm @ Mount Carmel High School</a:t>
            </a:r>
          </a:p>
          <a:p>
            <a:r>
              <a:rPr lang="en-GB" dirty="0" smtClean="0"/>
              <a:t>Under 12’s &amp; Under 13’s– Tuesday 6:00-7:00pm @ St Christopher’s High School</a:t>
            </a:r>
          </a:p>
          <a:p>
            <a:r>
              <a:rPr lang="en-GB" dirty="0" smtClean="0"/>
              <a:t>Under 9’s and Under 10’s – Wednesday 6:00-7:00pm @ Mount Carmel High School </a:t>
            </a:r>
          </a:p>
          <a:p>
            <a:r>
              <a:rPr lang="en-GB" dirty="0" smtClean="0"/>
              <a:t>Under 12’s – Wednesday 6:00-7:00pm @ Blackburn High School</a:t>
            </a:r>
          </a:p>
          <a:p>
            <a:r>
              <a:rPr lang="en-GB" dirty="0" smtClean="0"/>
              <a:t>Under 11’s and Under 16’s – Wednesday 6:00-7:00pm @ St Christopher's High School</a:t>
            </a:r>
          </a:p>
          <a:p>
            <a:endParaRPr lang="en-GB" dirty="0"/>
          </a:p>
          <a:p>
            <a:r>
              <a:rPr lang="en-GB" dirty="0" smtClean="0"/>
              <a:t>For more information please contact </a:t>
            </a:r>
            <a:r>
              <a:rPr lang="en-GB" dirty="0" smtClean="0">
                <a:hlinkClick r:id="rId2"/>
              </a:rPr>
              <a:t>wayneroberts109@hotmail.com</a:t>
            </a:r>
            <a:r>
              <a:rPr lang="en-GB" dirty="0" smtClean="0"/>
              <a:t> or </a:t>
            </a:r>
            <a:r>
              <a:rPr lang="en-GB" dirty="0"/>
              <a:t>visit </a:t>
            </a:r>
            <a:r>
              <a:rPr lang="en-GB" dirty="0" smtClean="0">
                <a:hlinkClick r:id="rId3"/>
              </a:rPr>
              <a:t>www.globebulloughparkfc.co.uk</a:t>
            </a:r>
            <a:r>
              <a:rPr lang="en-GB" dirty="0" smtClean="0"/>
              <a:t> 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r="54550"/>
          <a:stretch/>
        </p:blipFill>
        <p:spPr>
          <a:xfrm>
            <a:off x="6737350" y="0"/>
            <a:ext cx="5454650" cy="13906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84887" y="5636062"/>
            <a:ext cx="1207113" cy="6828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72694" y="3240808"/>
            <a:ext cx="1219306" cy="23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314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Huncoat United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>
                <a:hlinkClick r:id="rId2"/>
              </a:rPr>
              <a:t>secretary@hujfc@gmail.com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4887" y="5636062"/>
            <a:ext cx="1207113" cy="6828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84887" y="3294995"/>
            <a:ext cx="1219306" cy="23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96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Langho Juniors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johnk@eurosimm.com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4887" y="5636062"/>
            <a:ext cx="1207113" cy="6828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72694" y="3294995"/>
            <a:ext cx="1219306" cy="23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57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Rishton United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72694" y="3294995"/>
            <a:ext cx="1219306" cy="23410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4887" y="5636062"/>
            <a:ext cx="1207113" cy="68281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0400" y="2070100"/>
            <a:ext cx="632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4"/>
              </a:rPr>
              <a:t>Dave.Campbell@sky.com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893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Great Harwood Rovers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tonyjonesghrfs@outlook.com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4887" y="5636062"/>
            <a:ext cx="1207113" cy="6828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72694" y="3294995"/>
            <a:ext cx="1219306" cy="23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05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Clitheroe Wolves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Pritch.wolves@talktalk.net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2694" y="3857414"/>
            <a:ext cx="1219306" cy="23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90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Readstone</a:t>
            </a:r>
            <a:r>
              <a:rPr lang="en-GB" dirty="0" smtClean="0"/>
              <a:t> United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pliles@hts.u-net.com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4887" y="5636062"/>
            <a:ext cx="1207113" cy="6828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72694" y="3294995"/>
            <a:ext cx="1219306" cy="23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44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Whalley Juniors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>
              <a:spcBef>
                <a:spcPts val="0"/>
              </a:spcBef>
              <a:spcAft>
                <a:spcPts val="0"/>
              </a:spcAft>
            </a:pPr>
            <a:r>
              <a:rPr lang="en-GB" dirty="0" smtClean="0"/>
              <a:t>Based </a:t>
            </a:r>
            <a:r>
              <a:rPr lang="en-GB" dirty="0"/>
              <a:t>at the Queen Elizabeth playing fields, Whalley. BB7 9RX</a:t>
            </a:r>
          </a:p>
          <a:p>
            <a:pPr marL="0">
              <a:spcBef>
                <a:spcPts val="0"/>
              </a:spcBef>
              <a:spcAft>
                <a:spcPts val="0"/>
              </a:spcAft>
            </a:pP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U7</a:t>
            </a:r>
            <a:r>
              <a:rPr lang="en-GB" dirty="0"/>
              <a:t> </a:t>
            </a:r>
            <a:r>
              <a:rPr lang="en-GB" dirty="0" smtClean="0"/>
              <a:t> </a:t>
            </a:r>
            <a:r>
              <a:rPr lang="en-GB" dirty="0"/>
              <a:t>Tuesday 7.15 - 8.00p.m. Soccerdome (Winter) and QE 2 playing fields, Whalley (</a:t>
            </a:r>
            <a:r>
              <a:rPr lang="en-GB" dirty="0" smtClean="0"/>
              <a:t>Summer)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/>
              <a:t>U8</a:t>
            </a:r>
            <a:r>
              <a:rPr lang="en-GB" dirty="0"/>
              <a:t> </a:t>
            </a:r>
            <a:r>
              <a:rPr lang="en-GB" dirty="0" smtClean="0"/>
              <a:t> </a:t>
            </a:r>
            <a:r>
              <a:rPr lang="en-GB" dirty="0"/>
              <a:t>Tuesday 8.00 - 9.00p.m. Soccerdome (Winter) and QE 2 playing fields, Whalley (</a:t>
            </a:r>
            <a:r>
              <a:rPr lang="en-GB" dirty="0" smtClean="0"/>
              <a:t>Summer)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/>
              <a:t>U9 Wednesday </a:t>
            </a:r>
            <a:r>
              <a:rPr lang="en-GB" dirty="0"/>
              <a:t>St. Augustines 6.00 - 7.00p.m. (Winter) and QE 2 playing fields, Whalley (</a:t>
            </a:r>
            <a:r>
              <a:rPr lang="en-GB" dirty="0" smtClean="0"/>
              <a:t>Summer)</a:t>
            </a:r>
            <a:endParaRPr lang="en-GB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U9 </a:t>
            </a:r>
            <a:r>
              <a:rPr lang="en-GB" dirty="0" smtClean="0"/>
              <a:t>Tuesday </a:t>
            </a:r>
            <a:r>
              <a:rPr lang="en-GB" dirty="0"/>
              <a:t>Ribblesdale High school 6.00 - 7.00p.m. (Winter) and QE 2 playing fields, Whalley (</a:t>
            </a:r>
            <a:r>
              <a:rPr lang="en-GB" dirty="0" smtClean="0"/>
              <a:t>Summer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/>
              <a:t>U10 Tuesday </a:t>
            </a:r>
            <a:r>
              <a:rPr lang="en-GB" dirty="0"/>
              <a:t>Roefield, Clitheroe 6.00 - 7.00p.m. (Winter) and QE 2 playing fields, Whalley (</a:t>
            </a:r>
            <a:r>
              <a:rPr lang="en-GB" dirty="0" smtClean="0"/>
              <a:t>Summer)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U10 Wednesday </a:t>
            </a:r>
            <a:r>
              <a:rPr lang="en-GB" dirty="0"/>
              <a:t>DW 6.00 - 7.00p.m. (Winter) and QE 2 playing fields, Whalley (</a:t>
            </a:r>
            <a:r>
              <a:rPr lang="en-GB" dirty="0" smtClean="0"/>
              <a:t>Summer)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U</a:t>
            </a:r>
            <a:r>
              <a:rPr lang="en-GB" dirty="0" smtClean="0"/>
              <a:t>11 Monday </a:t>
            </a:r>
            <a:r>
              <a:rPr lang="en-GB" dirty="0"/>
              <a:t>Roefield, Clitheroe 6.00 - 7.00p.m. (Winter) and QE 2 playing fields, Whalley (Summer</a:t>
            </a:r>
            <a:r>
              <a:rPr lang="en-GB" dirty="0" smtClean="0"/>
              <a:t>)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U11 Roefield </a:t>
            </a:r>
            <a:r>
              <a:rPr lang="en-GB" dirty="0"/>
              <a:t>7.00 - 8.00p.m. (Winter) and QE 2 playing fields, Whalley (</a:t>
            </a:r>
            <a:r>
              <a:rPr lang="en-GB" dirty="0" smtClean="0"/>
              <a:t>Summer)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/>
              <a:t>U13 Thursday </a:t>
            </a:r>
            <a:r>
              <a:rPr lang="en-GB" dirty="0"/>
              <a:t>Roefield, Clitheroe 7.00 - 8.00p.m. (Winter) and QE 2 playing fields, Whalley (Summer</a:t>
            </a:r>
            <a:r>
              <a:rPr lang="en-GB" dirty="0" smtClean="0"/>
              <a:t>)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U14 Thursday </a:t>
            </a:r>
            <a:r>
              <a:rPr lang="en-GB" dirty="0"/>
              <a:t>Roefield, Clitheroe 8.00 - 9.00p.m. (Winter) and QE 2 playing fields, Whalley (</a:t>
            </a:r>
            <a:r>
              <a:rPr lang="en-GB" dirty="0" smtClean="0"/>
              <a:t>Summer)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U14 Thursday </a:t>
            </a:r>
            <a:r>
              <a:rPr lang="en-GB" dirty="0"/>
              <a:t>Roefield, Clitheroe 8.00 - 9.00p.m. (Winter) and QE 2 playing fields, Whalley (</a:t>
            </a:r>
            <a:r>
              <a:rPr lang="en-GB" dirty="0" smtClean="0"/>
              <a:t>Summer)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GB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/>
              <a:t>For more </a:t>
            </a:r>
            <a:r>
              <a:rPr lang="en-GB" dirty="0"/>
              <a:t>information contact </a:t>
            </a:r>
            <a:r>
              <a:rPr lang="en-GB" dirty="0" smtClean="0">
                <a:hlinkClick r:id="rId2"/>
              </a:rPr>
              <a:t>whalleyjuniors@gmail.com</a:t>
            </a:r>
            <a:r>
              <a:rPr lang="en-GB" dirty="0" smtClean="0"/>
              <a:t> 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2694" y="4036466"/>
            <a:ext cx="1219306" cy="23410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0192" y="178229"/>
            <a:ext cx="1450975" cy="1493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26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Golf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0001" t="8698" r="2666" b="4762"/>
          <a:stretch/>
        </p:blipFill>
        <p:spPr>
          <a:xfrm>
            <a:off x="8064500" y="2247900"/>
            <a:ext cx="2495550" cy="2077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48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Clitheroe Golf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pgagolfpro@freeuk.com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242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Rishton Golf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info@rishtongolfclub.co.uk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004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Accrington Golf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info@accringtongolfclub.co.uk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416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Whalley Golf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secretary@whalleygolfclub.co.uk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170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Great Harwood Golf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Organise coaching sessions with local professionals </a:t>
            </a:r>
          </a:p>
          <a:p>
            <a:endParaRPr lang="en-GB" dirty="0"/>
          </a:p>
          <a:p>
            <a:r>
              <a:rPr lang="en-GB" dirty="0" smtClean="0"/>
              <a:t>Under 12 Membership – Free</a:t>
            </a:r>
          </a:p>
          <a:p>
            <a:r>
              <a:rPr lang="en-GB" dirty="0" smtClean="0"/>
              <a:t>12-16 year old membership - £50</a:t>
            </a:r>
          </a:p>
          <a:p>
            <a:endParaRPr lang="en-GB" dirty="0"/>
          </a:p>
          <a:p>
            <a:r>
              <a:rPr lang="en-GB" dirty="0" smtClean="0"/>
              <a:t>For more information visit </a:t>
            </a:r>
            <a:r>
              <a:rPr lang="en-GB" dirty="0" smtClean="0">
                <a:hlinkClick r:id="rId2"/>
              </a:rPr>
              <a:t>www.greatharwoodgolfclub.co.uk</a:t>
            </a:r>
            <a:r>
              <a:rPr lang="en-GB" dirty="0" smtClean="0"/>
              <a:t> or contact Andy Dean Junior Golf Coordinator on </a:t>
            </a:r>
            <a:r>
              <a:rPr lang="en-GB" dirty="0" smtClean="0">
                <a:hlinkClick r:id="rId3"/>
              </a:rPr>
              <a:t>greatharwoodgolfclub@hotmail.co.uk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79887" y="0"/>
            <a:ext cx="2223213" cy="221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75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Gymnastics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4550" y="2924937"/>
            <a:ext cx="2857500" cy="140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64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Ribble Valley Acrobatic Academy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Monday 5:30-6:30pm for 6-8yrs 		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Tuesday </a:t>
            </a:r>
            <a:r>
              <a:rPr lang="en-GB" dirty="0"/>
              <a:t>5:00-8:00pm Elite Junior </a:t>
            </a:r>
          </a:p>
          <a:p>
            <a:pPr marL="0" indent="0">
              <a:buNone/>
            </a:pPr>
            <a:r>
              <a:rPr lang="en-GB" dirty="0" smtClean="0"/>
              <a:t>Thursdays </a:t>
            </a:r>
            <a:r>
              <a:rPr lang="en-GB" dirty="0"/>
              <a:t>5:00-6:30pm for 6-8yrs 		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Fridays </a:t>
            </a:r>
            <a:r>
              <a:rPr lang="en-GB" dirty="0"/>
              <a:t>5:00-6:00pm Juniors 4-7yrs </a:t>
            </a:r>
          </a:p>
          <a:p>
            <a:pPr marL="0" indent="0">
              <a:buNone/>
            </a:pPr>
            <a:r>
              <a:rPr lang="en-GB" dirty="0" smtClean="0"/>
              <a:t>Fridays </a:t>
            </a:r>
            <a:r>
              <a:rPr lang="en-GB" dirty="0"/>
              <a:t>5:45-6:45pm Juniors 4-7 yrs.	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Fridays </a:t>
            </a:r>
            <a:r>
              <a:rPr lang="en-GB" dirty="0"/>
              <a:t>6:30-7:30pm Juniors 4-7yrs </a:t>
            </a:r>
          </a:p>
          <a:p>
            <a:pPr marL="0" indent="0">
              <a:buNone/>
            </a:pPr>
            <a:r>
              <a:rPr lang="en-GB" dirty="0" smtClean="0"/>
              <a:t>Saturday </a:t>
            </a:r>
            <a:r>
              <a:rPr lang="en-GB" dirty="0"/>
              <a:t>9:00-10:30am for 4-6 yrs.	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Saturday </a:t>
            </a:r>
            <a:r>
              <a:rPr lang="en-GB" dirty="0"/>
              <a:t>10:30 – 12:00pm for 7-10 Yrs.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For </a:t>
            </a:r>
            <a:r>
              <a:rPr lang="en-GB" dirty="0"/>
              <a:t>more information visit </a:t>
            </a:r>
            <a:r>
              <a:rPr lang="en-GB" dirty="0" smtClean="0">
                <a:hlinkClick r:id="rId2"/>
              </a:rPr>
              <a:t>www.RVAA.co.uk</a:t>
            </a:r>
            <a:r>
              <a:rPr lang="en-GB" dirty="0" smtClean="0"/>
              <a:t>  </a:t>
            </a:r>
            <a:r>
              <a:rPr lang="en-GB" dirty="0"/>
              <a:t>or contact Toni Connolly on </a:t>
            </a:r>
            <a:r>
              <a:rPr lang="en-GB" dirty="0" smtClean="0">
                <a:hlinkClick r:id="rId3"/>
              </a:rPr>
              <a:t>toni@rvaa.co.uk</a:t>
            </a:r>
            <a:r>
              <a:rPr lang="en-GB" dirty="0" smtClean="0"/>
              <a:t> </a:t>
            </a:r>
          </a:p>
          <a:p>
            <a:r>
              <a:rPr lang="en-GB" dirty="0" smtClean="0"/>
              <a:t>Unit N, Ribble Business Park, Challenge Way, Blackburn, BB1 5QB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2190" t="2298" r="1299" b="1724"/>
          <a:stretch/>
        </p:blipFill>
        <p:spPr>
          <a:xfrm>
            <a:off x="9144000" y="114300"/>
            <a:ext cx="2921000" cy="1500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042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Hockey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9812" y="1467612"/>
            <a:ext cx="1781175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66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Blackburn Northern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/>
              <a:t>Training runs from September until April every year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GB" sz="2600" dirty="0"/>
              <a:t/>
            </a:r>
            <a:br>
              <a:rPr lang="en-GB" sz="2600" dirty="0"/>
            </a:br>
            <a:endParaRPr lang="en-GB" sz="2600" dirty="0"/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/>
              <a:t>Boys and girls aged </a:t>
            </a:r>
            <a:r>
              <a:rPr lang="en-GB" sz="2600" dirty="0" smtClean="0"/>
              <a:t>6-12years Wednesday 5.30-6.30 </a:t>
            </a:r>
            <a:r>
              <a:rPr lang="en-GB" sz="2600" dirty="0"/>
              <a:t>at Blackburn Northern Sports Club, Pleckgate road, BB1 8QA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GB" sz="2600" dirty="0"/>
              <a:t/>
            </a:r>
            <a:br>
              <a:rPr lang="en-GB" sz="2600" dirty="0"/>
            </a:br>
            <a:endParaRPr lang="en-GB" sz="2600" dirty="0"/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/>
              <a:t>Boys and girls </a:t>
            </a:r>
            <a:r>
              <a:rPr lang="en-GB" sz="2600" dirty="0" smtClean="0"/>
              <a:t>13-16years Wednesday </a:t>
            </a:r>
            <a:r>
              <a:rPr lang="en-GB" sz="2600" dirty="0"/>
              <a:t>6.30-8pm at Blackburn Northern Sports Club, Pleckgate road, BB1 8QA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GB" sz="2600" dirty="0"/>
              <a:t/>
            </a:r>
            <a:br>
              <a:rPr lang="en-GB" sz="2600" dirty="0"/>
            </a:br>
            <a:endParaRPr lang="en-GB" sz="2600" dirty="0"/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/>
              <a:t>All equipment is provided, sessions are taken by level 2,3&amp;4 coaches and it's all completely FREE, no charge for coaching all year round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GB" sz="2600" dirty="0"/>
              <a:t/>
            </a:r>
            <a:br>
              <a:rPr lang="en-GB" sz="2600" dirty="0"/>
            </a:br>
            <a:endParaRPr lang="en-GB" sz="2600" dirty="0"/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 smtClean="0"/>
              <a:t>For more information visit </a:t>
            </a:r>
            <a:r>
              <a:rPr lang="en-GB" sz="2600" dirty="0" smtClean="0">
                <a:hlinkClick r:id="rId2"/>
              </a:rPr>
              <a:t>www.blackburnnorthernsportsclub.co.uk</a:t>
            </a:r>
            <a:r>
              <a:rPr lang="en-GB" sz="2600" dirty="0" smtClean="0"/>
              <a:t> or email </a:t>
            </a:r>
            <a:r>
              <a:rPr lang="en-GB" sz="2600" dirty="0" smtClean="0">
                <a:hlinkClick r:id="rId3"/>
              </a:rPr>
              <a:t>hockeysection@hotmail.com</a:t>
            </a:r>
            <a:endParaRPr lang="en-GB" sz="2600" dirty="0"/>
          </a:p>
          <a:p>
            <a:pPr marL="0">
              <a:spcBef>
                <a:spcPts val="0"/>
              </a:spcBef>
              <a:spcAft>
                <a:spcPts val="0"/>
              </a:spcAft>
            </a:pPr>
            <a:r>
              <a:rPr lang="en-GB" sz="2600" dirty="0" smtClean="0"/>
              <a:t>Or Call/Text </a:t>
            </a:r>
            <a:r>
              <a:rPr lang="en-GB" sz="2600" dirty="0" err="1"/>
              <a:t>Jez</a:t>
            </a:r>
            <a:r>
              <a:rPr lang="en-GB" sz="2600" dirty="0"/>
              <a:t> on 07825 771762 or Hannah on 07855 337708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GB" dirty="0"/>
              <a:t/>
            </a:r>
            <a:br>
              <a:rPr lang="en-GB" dirty="0"/>
            </a:br>
            <a:endParaRPr lang="en-GB" dirty="0"/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GB" dirty="0"/>
              <a:t/>
            </a:r>
            <a:br>
              <a:rPr lang="en-GB" dirty="0"/>
            </a:br>
            <a:endParaRPr lang="en-GB" dirty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0911" t="33859" r="9786" b="35533"/>
          <a:stretch/>
        </p:blipFill>
        <p:spPr>
          <a:xfrm>
            <a:off x="8175009" y="476711"/>
            <a:ext cx="3575713" cy="107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3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Clitheroe Ladies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217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Pendle Forest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37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Judo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0500" y="3239262"/>
            <a:ext cx="2514600" cy="1085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49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Bredakwai Judo Academy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Monday – Beginners Judo with strength and condition 5:15pm till 6:30pm</a:t>
            </a:r>
          </a:p>
          <a:p>
            <a:r>
              <a:rPr lang="en-GB" dirty="0" smtClean="0"/>
              <a:t>Wednesday – Beginners Judo with Strength and Conditioning 5:15pm-6:30pm </a:t>
            </a:r>
          </a:p>
          <a:p>
            <a:r>
              <a:rPr lang="en-GB" dirty="0" smtClean="0"/>
              <a:t>Thursday – Junior Intermediate 7:00pm till 8:30pm </a:t>
            </a:r>
          </a:p>
          <a:p>
            <a:r>
              <a:rPr lang="en-GB" dirty="0" smtClean="0"/>
              <a:t>Friday – Junior Judo – 5:15pm till 6:30pm </a:t>
            </a:r>
          </a:p>
          <a:p>
            <a:endParaRPr lang="en-GB" dirty="0"/>
          </a:p>
          <a:p>
            <a:r>
              <a:rPr lang="en-GB" dirty="0" smtClean="0"/>
              <a:t>All sessions take place at Academy Sports &amp; Leisure based at Accrington Academy, Queens Road West, BB5 4FF. </a:t>
            </a:r>
          </a:p>
          <a:p>
            <a:endParaRPr lang="en-GB" dirty="0"/>
          </a:p>
          <a:p>
            <a:r>
              <a:rPr lang="en-GB" dirty="0" smtClean="0"/>
              <a:t>For more information contact John Hope on </a:t>
            </a:r>
            <a:r>
              <a:rPr lang="en-GB" dirty="0" smtClean="0">
                <a:hlinkClick r:id="rId2"/>
              </a:rPr>
              <a:t>john@hopetoteach.co.uk</a:t>
            </a:r>
            <a:r>
              <a:rPr lang="en-GB" dirty="0" smtClean="0"/>
              <a:t> or Tony Rodia at </a:t>
            </a:r>
            <a:r>
              <a:rPr lang="en-GB" dirty="0" smtClean="0">
                <a:hlinkClick r:id="rId3"/>
              </a:rPr>
              <a:t>tony.rodia@Accrington-academy.org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521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Netball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4400" y="2120894"/>
            <a:ext cx="2389187" cy="2204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884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Ribble Valley Netball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1800" dirty="0" smtClean="0"/>
              <a:t>U7/U8/U9 Friday 4:00-5:00PM @ Oakhill College</a:t>
            </a:r>
          </a:p>
          <a:p>
            <a:r>
              <a:rPr lang="en-GB" sz="1800" dirty="0" smtClean="0"/>
              <a:t>U10/U11 Monday 5:00-6:30PM @ Oakhill College</a:t>
            </a:r>
          </a:p>
          <a:p>
            <a:r>
              <a:rPr lang="en-GB" sz="1800" dirty="0" smtClean="0"/>
              <a:t>U12 Development Thursday 5:00-7:00PM @ Oakhill College</a:t>
            </a:r>
          </a:p>
          <a:p>
            <a:r>
              <a:rPr lang="en-GB" sz="1800" dirty="0" smtClean="0"/>
              <a:t>U12 Competition Monday 6:30-8:30PM @ Oakhill College</a:t>
            </a:r>
          </a:p>
          <a:p>
            <a:r>
              <a:rPr lang="en-GB" sz="1800" dirty="0" smtClean="0"/>
              <a:t>U13 Development Thursday 5:00-7:00PM @ Oakhill College</a:t>
            </a:r>
          </a:p>
          <a:p>
            <a:r>
              <a:rPr lang="en-GB" sz="1800" dirty="0" smtClean="0"/>
              <a:t>U13 Competition Friday 6:00-8:00PM @ Hyndburn Sports Centre</a:t>
            </a:r>
          </a:p>
          <a:p>
            <a:r>
              <a:rPr lang="en-GB" sz="1800" dirty="0" smtClean="0"/>
              <a:t>U14 Tuesday 6:00-8:00PM @ Accrington Academy</a:t>
            </a:r>
          </a:p>
          <a:p>
            <a:r>
              <a:rPr lang="en-GB" sz="1800" dirty="0" smtClean="0"/>
              <a:t>U15 Wednesday 7:00-9:00PM @ Oakhill College</a:t>
            </a:r>
          </a:p>
          <a:p>
            <a:pPr marL="0" indent="0">
              <a:buNone/>
            </a:pPr>
            <a:r>
              <a:rPr lang="en-GB" sz="1800" dirty="0" smtClean="0"/>
              <a:t>For more </a:t>
            </a:r>
            <a:r>
              <a:rPr lang="en-GB" sz="1800" dirty="0"/>
              <a:t>information visit </a:t>
            </a:r>
            <a:r>
              <a:rPr lang="en-GB" sz="1800" dirty="0" smtClean="0">
                <a:hlinkClick r:id="rId2"/>
              </a:rPr>
              <a:t>www.ribblevalleynetballclub.com</a:t>
            </a:r>
            <a:r>
              <a:rPr lang="en-GB" sz="1800" dirty="0" smtClean="0"/>
              <a:t> </a:t>
            </a:r>
            <a:r>
              <a:rPr lang="en-GB" sz="1800" dirty="0"/>
              <a:t>or contact </a:t>
            </a:r>
            <a:r>
              <a:rPr lang="en-GB" sz="1800" dirty="0" smtClean="0"/>
              <a:t> </a:t>
            </a:r>
            <a:r>
              <a:rPr lang="en-GB" sz="1800" dirty="0"/>
              <a:t>Tracy Rogers - </a:t>
            </a:r>
            <a:r>
              <a:rPr lang="en-GB" sz="1800" dirty="0" smtClean="0">
                <a:hlinkClick r:id="rId3"/>
              </a:rPr>
              <a:t>fixtures@ribblevalleynetballclub.com</a:t>
            </a:r>
            <a:r>
              <a:rPr lang="en-GB" sz="1800" dirty="0" smtClean="0"/>
              <a:t> or Head </a:t>
            </a:r>
            <a:r>
              <a:rPr lang="en-GB" sz="1800" dirty="0"/>
              <a:t>Coach : Jane Moodie - </a:t>
            </a:r>
            <a:r>
              <a:rPr lang="en-GB" sz="1800" dirty="0" smtClean="0">
                <a:hlinkClick r:id="rId4"/>
              </a:rPr>
              <a:t>headcoach@ribblevalleynetballclub.com</a:t>
            </a:r>
            <a:r>
              <a:rPr lang="en-GB" sz="1800" dirty="0" smtClean="0"/>
              <a:t>  </a:t>
            </a:r>
            <a:endParaRPr lang="en-GB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84887" y="5636062"/>
            <a:ext cx="1207113" cy="6828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/>
          <a:srcRect l="5955" t="4395" b="8986"/>
          <a:stretch/>
        </p:blipFill>
        <p:spPr>
          <a:xfrm>
            <a:off x="11155680" y="4594662"/>
            <a:ext cx="1002687" cy="10414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3324" y="147637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076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Hyndburn Netball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Monday Nights 5:30-7:00pm </a:t>
            </a:r>
          </a:p>
          <a:p>
            <a:endParaRPr lang="en-GB" dirty="0"/>
          </a:p>
          <a:p>
            <a:r>
              <a:rPr lang="en-GB" dirty="0" smtClean="0"/>
              <a:t>Years 3 – 11 </a:t>
            </a:r>
          </a:p>
          <a:p>
            <a:endParaRPr lang="en-GB" dirty="0"/>
          </a:p>
          <a:p>
            <a:r>
              <a:rPr lang="en-GB" dirty="0" err="1" smtClean="0"/>
              <a:t>Rhyddings</a:t>
            </a:r>
            <a:r>
              <a:rPr lang="en-GB" dirty="0" smtClean="0"/>
              <a:t> High School Sports Hall</a:t>
            </a:r>
          </a:p>
          <a:p>
            <a:endParaRPr lang="en-GB" dirty="0"/>
          </a:p>
          <a:p>
            <a:r>
              <a:rPr lang="en-GB" dirty="0" smtClean="0"/>
              <a:t>£3 per session (First session free) </a:t>
            </a:r>
          </a:p>
          <a:p>
            <a:endParaRPr lang="en-GB" dirty="0"/>
          </a:p>
          <a:p>
            <a:r>
              <a:rPr lang="en-GB" dirty="0" smtClean="0"/>
              <a:t>For more information contact </a:t>
            </a:r>
            <a:r>
              <a:rPr lang="en-GB" dirty="0" smtClean="0">
                <a:hlinkClick r:id="rId2"/>
              </a:rPr>
              <a:t>jillkeightley@hotmail.co.uk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9099" y="178229"/>
            <a:ext cx="1489075" cy="148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25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Rockets Netball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Ages 8-13 years old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Monday Nights 5:00-6:00PM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Norden High School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£2.50 per session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For more information contact Catherine Curran on </a:t>
            </a:r>
            <a:r>
              <a:rPr lang="en-GB" dirty="0" smtClean="0">
                <a:hlinkClick r:id="rId2"/>
              </a:rPr>
              <a:t>catherinecurran1@Hotmail.co.uk</a:t>
            </a:r>
            <a:r>
              <a:rPr lang="en-GB" dirty="0" smtClean="0"/>
              <a:t>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2273" y="178229"/>
            <a:ext cx="2011854" cy="14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72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Orienteering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5450" y="2601087"/>
            <a:ext cx="2857500" cy="172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49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Pendle Forest Orienteers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Pendle Forest Hawks</a:t>
            </a:r>
          </a:p>
          <a:p>
            <a:endParaRPr lang="en-GB" dirty="0"/>
          </a:p>
          <a:p>
            <a:r>
              <a:rPr lang="en-GB" dirty="0" smtClean="0"/>
              <a:t>Wednesday Nights 6:45 – 8:45pm </a:t>
            </a:r>
          </a:p>
          <a:p>
            <a:endParaRPr lang="en-GB" dirty="0"/>
          </a:p>
          <a:p>
            <a:r>
              <a:rPr lang="en-GB" dirty="0" smtClean="0"/>
              <a:t>Training venues vary between Newchurch St Nicholas Primary School, Dark lane in Rossendale and </a:t>
            </a:r>
            <a:r>
              <a:rPr lang="en-GB" dirty="0"/>
              <a:t>R</a:t>
            </a:r>
            <a:r>
              <a:rPr lang="en-GB" dirty="0" smtClean="0"/>
              <a:t>awtenstall Marl Pits. </a:t>
            </a:r>
          </a:p>
          <a:p>
            <a:endParaRPr lang="en-GB" dirty="0"/>
          </a:p>
          <a:p>
            <a:r>
              <a:rPr lang="en-GB" dirty="0" smtClean="0"/>
              <a:t>For more information visit </a:t>
            </a:r>
            <a:r>
              <a:rPr lang="en-GB" dirty="0" smtClean="0">
                <a:hlinkClick r:id="rId2"/>
              </a:rPr>
              <a:t>www.pfo.org.uk</a:t>
            </a:r>
            <a:r>
              <a:rPr lang="en-GB" dirty="0" smtClean="0"/>
              <a:t> or contact Hamish Willis (Chairman) </a:t>
            </a:r>
            <a:r>
              <a:rPr lang="en-GB" dirty="0" smtClean="0">
                <a:hlinkClick r:id="rId3"/>
              </a:rPr>
              <a:t>Hamish.willis1@ntlworld.com</a:t>
            </a:r>
            <a:r>
              <a:rPr lang="en-GB" dirty="0" smtClean="0"/>
              <a:t> 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11130" y="48261"/>
            <a:ext cx="1689099" cy="16890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84887" y="5636062"/>
            <a:ext cx="1207113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18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Rugby Union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1372" t="15299" r="31719" b="13484"/>
          <a:stretch/>
        </p:blipFill>
        <p:spPr>
          <a:xfrm>
            <a:off x="8242300" y="1567623"/>
            <a:ext cx="2451100" cy="2757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39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Clitheroe Rugby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GB" dirty="0"/>
              <a:t>Clitheroe RUFC currently have U15/14, U13/12, U11, U10, U9 and Minis (U8 and below) squads.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Training for </a:t>
            </a:r>
            <a:r>
              <a:rPr lang="en-GB" dirty="0"/>
              <a:t>all age groups is held at the club, on Littlemoor Road, Clitheroe (BB7 1EW) on a Sunday morning from 10.15 until 11.45.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GB" dirty="0"/>
              <a:t/>
            </a:r>
            <a:br>
              <a:rPr lang="en-GB" dirty="0"/>
            </a:br>
            <a:r>
              <a:rPr lang="en-GB" u="sng" dirty="0" smtClean="0"/>
              <a:t>Costs</a:t>
            </a:r>
            <a:r>
              <a:rPr lang="en-GB" u="sng" dirty="0"/>
              <a:t>:</a:t>
            </a:r>
            <a:endParaRPr lang="en-GB" dirty="0"/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GB" dirty="0"/>
              <a:t>Membership is £30 per year.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GB" dirty="0"/>
              <a:t>There are NO additional match </a:t>
            </a:r>
            <a:r>
              <a:rPr lang="en-GB" dirty="0" smtClean="0"/>
              <a:t>fees</a:t>
            </a:r>
            <a:endParaRPr lang="en-GB" dirty="0"/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GB" u="sng" dirty="0" smtClean="0"/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 dirty="0" smtClean="0"/>
              <a:t>Contacts</a:t>
            </a:r>
            <a:r>
              <a:rPr lang="en-GB" u="sng" dirty="0"/>
              <a:t>:</a:t>
            </a:r>
            <a:endParaRPr lang="en-GB" dirty="0"/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GB" dirty="0" smtClean="0"/>
              <a:t>Schools </a:t>
            </a:r>
            <a:r>
              <a:rPr lang="en-GB" dirty="0"/>
              <a:t>or Children can contact the Club Secretary - Bob Wilkinson - at </a:t>
            </a:r>
            <a:r>
              <a:rPr lang="en-GB" dirty="0">
                <a:hlinkClick r:id="rId2"/>
              </a:rPr>
              <a:t>bobjwilkinson@clitheroerugby.com</a:t>
            </a:r>
            <a:r>
              <a:rPr lang="en-GB" dirty="0"/>
              <a:t> or 07962 099 </a:t>
            </a:r>
            <a:r>
              <a:rPr lang="en-GB" dirty="0" smtClean="0"/>
              <a:t>935 or </a:t>
            </a:r>
            <a:r>
              <a:rPr lang="en-GB" dirty="0"/>
              <a:t>the Junior Chair - Christopher </a:t>
            </a:r>
            <a:r>
              <a:rPr lang="en-GB" dirty="0" smtClean="0"/>
              <a:t>Barraclough </a:t>
            </a:r>
            <a:r>
              <a:rPr lang="en-GB" dirty="0"/>
              <a:t>at </a:t>
            </a:r>
            <a:r>
              <a:rPr lang="en-GB" dirty="0">
                <a:hlinkClick r:id="rId3"/>
              </a:rPr>
              <a:t>c.barraclough@mac.com</a:t>
            </a:r>
            <a:r>
              <a:rPr lang="en-GB" dirty="0"/>
              <a:t> or 07411 132 657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for more information </a:t>
            </a:r>
            <a:r>
              <a:rPr lang="en-GB" dirty="0"/>
              <a:t>please visit </a:t>
            </a:r>
            <a:r>
              <a:rPr lang="en-GB" dirty="0" smtClean="0">
                <a:hlinkClick r:id="rId4"/>
              </a:rPr>
              <a:t>www.pitchero.com/clubs/clitheroe</a:t>
            </a:r>
            <a:r>
              <a:rPr lang="en-GB" dirty="0" smtClean="0"/>
              <a:t> 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84887" y="5636062"/>
            <a:ext cx="1207113" cy="6828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36356" y="178229"/>
            <a:ext cx="1897062" cy="1512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84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Blackburn Rugby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095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Rugby League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6400" y="2439224"/>
            <a:ext cx="3468687" cy="188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10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Accrington Wildcats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34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Sailing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3024" y="1901732"/>
            <a:ext cx="3000375" cy="2423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213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East Lancashire Sailing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49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Squash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26296" b="25111"/>
          <a:stretch/>
        </p:blipFill>
        <p:spPr>
          <a:xfrm>
            <a:off x="7378701" y="2625702"/>
            <a:ext cx="3497262" cy="1699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62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Hyndburn Sports Centre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Free 8 Week Course Starting Thursday 28</a:t>
            </a:r>
            <a:r>
              <a:rPr lang="en-GB" baseline="30000" dirty="0" smtClean="0"/>
              <a:t>th</a:t>
            </a:r>
            <a:r>
              <a:rPr lang="en-GB" dirty="0" smtClean="0"/>
              <a:t> January </a:t>
            </a:r>
          </a:p>
          <a:p>
            <a:pPr marL="0" indent="0">
              <a:buNone/>
            </a:pPr>
            <a:r>
              <a:rPr lang="en-GB" dirty="0" smtClean="0"/>
              <a:t>6:20pm till 7:00pm </a:t>
            </a:r>
          </a:p>
          <a:p>
            <a:pPr marL="0" indent="0">
              <a:buNone/>
            </a:pPr>
            <a:r>
              <a:rPr lang="en-GB" dirty="0" smtClean="0"/>
              <a:t>Girls Only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Thursday 5:40pm </a:t>
            </a:r>
          </a:p>
          <a:p>
            <a:pPr marL="0" indent="0">
              <a:buNone/>
            </a:pPr>
            <a:r>
              <a:rPr lang="en-GB" dirty="0" smtClean="0"/>
              <a:t>All Juniors Welcome</a:t>
            </a:r>
          </a:p>
          <a:p>
            <a:pPr marL="0" indent="0">
              <a:buNone/>
            </a:pPr>
            <a:r>
              <a:rPr lang="en-GB" dirty="0" smtClean="0"/>
              <a:t>£2 </a:t>
            </a:r>
          </a:p>
          <a:p>
            <a:pPr marL="0" indent="0">
              <a:buNone/>
            </a:pPr>
            <a:r>
              <a:rPr lang="en-GB" dirty="0" smtClean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0487" y="112712"/>
            <a:ext cx="4314825" cy="612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054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East Lancashire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74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Swimming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5100" y="1879496"/>
            <a:ext cx="2908300" cy="2445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10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Accrington Swim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We train </a:t>
            </a:r>
            <a:r>
              <a:rPr lang="en-GB" dirty="0" smtClean="0"/>
              <a:t>on the following days:-</a:t>
            </a:r>
          </a:p>
          <a:p>
            <a:r>
              <a:rPr lang="en-GB" dirty="0" smtClean="0"/>
              <a:t>Mondays </a:t>
            </a:r>
            <a:r>
              <a:rPr lang="en-GB" dirty="0"/>
              <a:t>from 7.00pm - </a:t>
            </a:r>
            <a:r>
              <a:rPr lang="en-GB" dirty="0" smtClean="0"/>
              <a:t>7.45pm, 7.45pm </a:t>
            </a:r>
            <a:r>
              <a:rPr lang="en-GB" dirty="0"/>
              <a:t>– 8.30pm, 8.30pm – 9.30pm three sessions of mixed abilities, </a:t>
            </a:r>
            <a:endParaRPr lang="en-GB" dirty="0" smtClean="0"/>
          </a:p>
          <a:p>
            <a:r>
              <a:rPr lang="en-GB" dirty="0" smtClean="0"/>
              <a:t>Wednesdays </a:t>
            </a:r>
            <a:r>
              <a:rPr lang="en-GB" dirty="0"/>
              <a:t>7.30pm – 8.30pm for Gala squad swimmers and </a:t>
            </a:r>
            <a:endParaRPr lang="en-GB" dirty="0" smtClean="0"/>
          </a:p>
          <a:p>
            <a:r>
              <a:rPr lang="en-GB" dirty="0" smtClean="0"/>
              <a:t>Saturday </a:t>
            </a:r>
            <a:r>
              <a:rPr lang="en-GB" dirty="0"/>
              <a:t>4.30pm – 5.30pm mixed abilities .</a:t>
            </a:r>
          </a:p>
          <a:p>
            <a:r>
              <a:rPr lang="en-GB" dirty="0" smtClean="0"/>
              <a:t>We </a:t>
            </a:r>
            <a:r>
              <a:rPr lang="en-GB" dirty="0"/>
              <a:t>swim from Hyndburn leisure centre , Henry street ,Church.</a:t>
            </a:r>
          </a:p>
          <a:p>
            <a:r>
              <a:rPr lang="en-GB" dirty="0" smtClean="0"/>
              <a:t>For more information contact Chris McKean on </a:t>
            </a:r>
            <a:r>
              <a:rPr lang="en-GB" dirty="0" smtClean="0">
                <a:hlinkClick r:id="rId2"/>
              </a:rPr>
              <a:t>chiefcoach@accringtonswimmingclub.co.uk</a:t>
            </a:r>
            <a:r>
              <a:rPr lang="en-GB" dirty="0" smtClean="0"/>
              <a:t> </a:t>
            </a:r>
            <a:endParaRPr lang="en-GB" dirty="0"/>
          </a:p>
          <a:p>
            <a:r>
              <a:rPr lang="en-GB" dirty="0" smtClean="0"/>
              <a:t>Visit </a:t>
            </a:r>
            <a:r>
              <a:rPr lang="en-GB" dirty="0"/>
              <a:t>the Website for more </a:t>
            </a:r>
            <a:r>
              <a:rPr lang="en-GB" dirty="0" smtClean="0"/>
              <a:t>information </a:t>
            </a:r>
            <a:r>
              <a:rPr lang="en-GB" dirty="0" smtClean="0">
                <a:hlinkClick r:id="rId3"/>
              </a:rPr>
              <a:t>www.accringtonswimmingclub.co.uk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-555" t="1286" b="-136"/>
          <a:stretch/>
        </p:blipFill>
        <p:spPr>
          <a:xfrm>
            <a:off x="10261600" y="4235"/>
            <a:ext cx="1930400" cy="188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705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Pioneer 79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sue@pioneer79.org.uk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4887" y="5636062"/>
            <a:ext cx="1207113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795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Clitheroe Dolphins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 smtClean="0"/>
          </a:p>
          <a:p>
            <a:r>
              <a:rPr lang="en-GB" dirty="0" smtClean="0"/>
              <a:t>	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84887" y="5636062"/>
            <a:ext cx="1207113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015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Table Tennis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3350" y="1829562"/>
            <a:ext cx="2857500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96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Hyndburn Table Tennis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Friday Nights @ Hyndburn Sports Centre</a:t>
            </a:r>
          </a:p>
          <a:p>
            <a:endParaRPr lang="en-GB" dirty="0"/>
          </a:p>
          <a:p>
            <a:r>
              <a:rPr lang="en-GB" dirty="0" smtClean="0"/>
              <a:t>Primary Age/Beginners – 5:30pm till 6:30pm </a:t>
            </a:r>
          </a:p>
          <a:p>
            <a:endParaRPr lang="en-GB" dirty="0"/>
          </a:p>
          <a:p>
            <a:r>
              <a:rPr lang="en-GB" dirty="0" smtClean="0"/>
              <a:t>Secondary Age/Intermediates – 6:30pm till 8:00pm </a:t>
            </a:r>
          </a:p>
          <a:p>
            <a:endParaRPr lang="en-GB" dirty="0"/>
          </a:p>
          <a:p>
            <a:r>
              <a:rPr lang="en-GB" dirty="0" smtClean="0"/>
              <a:t>£2.00 per session</a:t>
            </a:r>
          </a:p>
          <a:p>
            <a:endParaRPr lang="en-GB" dirty="0"/>
          </a:p>
          <a:p>
            <a:r>
              <a:rPr lang="en-GB" dirty="0" smtClean="0"/>
              <a:t>For more information </a:t>
            </a:r>
            <a:r>
              <a:rPr lang="en-GB" dirty="0"/>
              <a:t>contact </a:t>
            </a:r>
            <a:r>
              <a:rPr lang="en-GB" dirty="0" smtClean="0"/>
              <a:t>Mick Moir on </a:t>
            </a:r>
            <a:r>
              <a:rPr lang="en-GB" dirty="0"/>
              <a:t>07531674059</a:t>
            </a:r>
          </a:p>
        </p:txBody>
      </p:sp>
    </p:spTree>
    <p:extLst>
      <p:ext uri="{BB962C8B-B14F-4D97-AF65-F5344CB8AC3E}">
        <p14:creationId xmlns:p14="http://schemas.microsoft.com/office/powerpoint/2010/main" val="145155096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Tennis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3462" y="2467737"/>
            <a:ext cx="5934075" cy="185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67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Simonstone Tennis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Christine@christineconner.co.uk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851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Accrington Tennis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Monday </a:t>
            </a:r>
          </a:p>
          <a:p>
            <a:r>
              <a:rPr lang="en-GB" dirty="0" smtClean="0"/>
              <a:t>4:15-5:00 ages 5-6 years </a:t>
            </a:r>
          </a:p>
          <a:p>
            <a:r>
              <a:rPr lang="en-GB" dirty="0" smtClean="0"/>
              <a:t>5:00-6:00pm ages 7-9 years </a:t>
            </a:r>
          </a:p>
          <a:p>
            <a:pPr marL="0" indent="0">
              <a:buNone/>
            </a:pPr>
            <a:r>
              <a:rPr lang="en-GB" dirty="0" smtClean="0"/>
              <a:t> Friday</a:t>
            </a:r>
          </a:p>
          <a:p>
            <a:r>
              <a:rPr lang="en-GB" dirty="0" smtClean="0"/>
              <a:t>4.15-5pm </a:t>
            </a:r>
            <a:r>
              <a:rPr lang="en-GB" dirty="0"/>
              <a:t>- </a:t>
            </a:r>
            <a:r>
              <a:rPr lang="en-GB" dirty="0" smtClean="0"/>
              <a:t>5-6yrs</a:t>
            </a:r>
            <a:endParaRPr lang="en-GB" dirty="0"/>
          </a:p>
          <a:p>
            <a:r>
              <a:rPr lang="en-GB" dirty="0"/>
              <a:t>5-6pm - </a:t>
            </a:r>
            <a:r>
              <a:rPr lang="en-GB" dirty="0" smtClean="0"/>
              <a:t>7-9yrs</a:t>
            </a:r>
            <a:endParaRPr lang="en-GB" dirty="0"/>
          </a:p>
          <a:p>
            <a:r>
              <a:rPr lang="en-GB" dirty="0"/>
              <a:t>6-7pm - </a:t>
            </a:r>
            <a:r>
              <a:rPr lang="en-GB" dirty="0" smtClean="0"/>
              <a:t>10-12yrs</a:t>
            </a:r>
            <a:endParaRPr lang="en-GB" dirty="0"/>
          </a:p>
          <a:p>
            <a:r>
              <a:rPr lang="en-GB" dirty="0"/>
              <a:t>7-8pm </a:t>
            </a:r>
            <a:r>
              <a:rPr lang="en-GB" dirty="0" smtClean="0"/>
              <a:t>– Teenagers</a:t>
            </a:r>
          </a:p>
          <a:p>
            <a:endParaRPr lang="en-GB" dirty="0" smtClean="0"/>
          </a:p>
          <a:p>
            <a:r>
              <a:rPr lang="en-GB" dirty="0" smtClean="0"/>
              <a:t>For more information visit </a:t>
            </a:r>
            <a:r>
              <a:rPr lang="en-GB" dirty="0" smtClean="0">
                <a:hlinkClick r:id="rId2"/>
              </a:rPr>
              <a:t>www.accringtontennisclub.co.uk</a:t>
            </a:r>
            <a:r>
              <a:rPr lang="en-GB" dirty="0" smtClean="0"/>
              <a:t> or contact Val Abbott on </a:t>
            </a:r>
            <a:r>
              <a:rPr lang="en-GB" dirty="0" smtClean="0">
                <a:hlinkClick r:id="rId3"/>
              </a:rPr>
              <a:t>mail@hemotek.co.uk</a:t>
            </a:r>
            <a:r>
              <a:rPr lang="en-GB" dirty="0" smtClean="0"/>
              <a:t> 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96766" y="5609"/>
            <a:ext cx="1773313" cy="1731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866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Ribble Valley Tennis Centre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john@tennis-centre.co.uk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1097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Triathlon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5555" t="10361" r="21556" b="10961"/>
          <a:stretch/>
        </p:blipFill>
        <p:spPr>
          <a:xfrm>
            <a:off x="8178800" y="1417130"/>
            <a:ext cx="2641600" cy="2907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39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Pendle Triathlon club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065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7081</TotalTime>
  <Words>1378</Words>
  <Application>Microsoft Office PowerPoint</Application>
  <PresentationFormat>Custom</PresentationFormat>
  <Paragraphs>321</Paragraphs>
  <Slides>77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77</vt:i4>
      </vt:variant>
    </vt:vector>
  </HeadingPairs>
  <TitlesOfParts>
    <vt:vector size="78" baseType="lpstr">
      <vt:lpstr>Retrospect</vt:lpstr>
      <vt:lpstr>Archery</vt:lpstr>
      <vt:lpstr>Blackburn Archery</vt:lpstr>
      <vt:lpstr>Bowmen of  Pendle and Salmsbury</vt:lpstr>
      <vt:lpstr>Athletics</vt:lpstr>
      <vt:lpstr>Hyndburn Athletics Club</vt:lpstr>
      <vt:lpstr>Ribble Valley Athletics Club </vt:lpstr>
      <vt:lpstr>Badminton</vt:lpstr>
      <vt:lpstr>Clitheroe Badminton Club</vt:lpstr>
      <vt:lpstr>Basketball</vt:lpstr>
      <vt:lpstr>Lancashire Spinners</vt:lpstr>
      <vt:lpstr>Ribble Valley Basketball Club</vt:lpstr>
      <vt:lpstr>Cricket</vt:lpstr>
      <vt:lpstr>Accrington Cricket Club</vt:lpstr>
      <vt:lpstr>Enfield Cricket Club</vt:lpstr>
      <vt:lpstr>Rishton Cricket Club</vt:lpstr>
      <vt:lpstr>Read Cricket Club</vt:lpstr>
      <vt:lpstr>Clitheroe Cricket Club</vt:lpstr>
      <vt:lpstr>Ribblesdale Cricket Club</vt:lpstr>
      <vt:lpstr>Whalley Cricket Club</vt:lpstr>
      <vt:lpstr>Cycling</vt:lpstr>
      <vt:lpstr>Cycle Sport Pendle</vt:lpstr>
      <vt:lpstr>Equestrian</vt:lpstr>
      <vt:lpstr>Osbaldeston Riding Centre</vt:lpstr>
      <vt:lpstr>Fencing</vt:lpstr>
      <vt:lpstr>Lancashire Sword</vt:lpstr>
      <vt:lpstr>Football</vt:lpstr>
      <vt:lpstr>Accrington Girls &amp; Ladies</vt:lpstr>
      <vt:lpstr>Globe FC</vt:lpstr>
      <vt:lpstr>Huncoat United</vt:lpstr>
      <vt:lpstr>Langho Juniors</vt:lpstr>
      <vt:lpstr>Rishton United</vt:lpstr>
      <vt:lpstr>Great Harwood Rovers</vt:lpstr>
      <vt:lpstr>Clitheroe Wolves</vt:lpstr>
      <vt:lpstr>Readstone United</vt:lpstr>
      <vt:lpstr>Whalley Juniors</vt:lpstr>
      <vt:lpstr>Golf</vt:lpstr>
      <vt:lpstr>Clitheroe Golf Club</vt:lpstr>
      <vt:lpstr>Rishton Golf Club</vt:lpstr>
      <vt:lpstr>Accrington Golf Club</vt:lpstr>
      <vt:lpstr>Whalley Golf Club</vt:lpstr>
      <vt:lpstr>Great Harwood Golf Club</vt:lpstr>
      <vt:lpstr>Gymnastics</vt:lpstr>
      <vt:lpstr>Ribble Valley Acrobatic Academy</vt:lpstr>
      <vt:lpstr>Hockey</vt:lpstr>
      <vt:lpstr>Blackburn Northern</vt:lpstr>
      <vt:lpstr>Clitheroe Ladies</vt:lpstr>
      <vt:lpstr>Pendle Forest</vt:lpstr>
      <vt:lpstr>Judo</vt:lpstr>
      <vt:lpstr>Bredakwai Judo Academy</vt:lpstr>
      <vt:lpstr>Netball</vt:lpstr>
      <vt:lpstr>Ribble Valley Netball Club</vt:lpstr>
      <vt:lpstr>Hyndburn Netball Club</vt:lpstr>
      <vt:lpstr>Rockets Netball Club</vt:lpstr>
      <vt:lpstr>Orienteering</vt:lpstr>
      <vt:lpstr>Pendle Forest Orienteers </vt:lpstr>
      <vt:lpstr>Rugby Union</vt:lpstr>
      <vt:lpstr>Clitheroe Rugby Club</vt:lpstr>
      <vt:lpstr>Blackburn Rugby Club</vt:lpstr>
      <vt:lpstr>Rugby League</vt:lpstr>
      <vt:lpstr>Accrington Wildcats</vt:lpstr>
      <vt:lpstr>Sailing</vt:lpstr>
      <vt:lpstr>East Lancashire Sailing club</vt:lpstr>
      <vt:lpstr>Squash</vt:lpstr>
      <vt:lpstr>Hyndburn Sports Centre</vt:lpstr>
      <vt:lpstr>East Lancashire Club</vt:lpstr>
      <vt:lpstr>Swimming</vt:lpstr>
      <vt:lpstr>Accrington Swim Club</vt:lpstr>
      <vt:lpstr>Pioneer 79</vt:lpstr>
      <vt:lpstr>Clitheroe Dolphins</vt:lpstr>
      <vt:lpstr>Table Tennis</vt:lpstr>
      <vt:lpstr>Hyndburn Table Tennis Club</vt:lpstr>
      <vt:lpstr>Tennis</vt:lpstr>
      <vt:lpstr>Simonstone Tennis Club</vt:lpstr>
      <vt:lpstr>Accrington Tennis Club</vt:lpstr>
      <vt:lpstr>Ribble Valley Tennis Centre </vt:lpstr>
      <vt:lpstr>Triathlon</vt:lpstr>
      <vt:lpstr>Pendle Triathlon club</vt:lpstr>
    </vt:vector>
  </TitlesOfParts>
  <Company>Accrington Academy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Hyndburn &amp; Ribble Valley  School Sports Partnership</dc:title>
  <dc:creator>Gareth Martindale</dc:creator>
  <cp:lastModifiedBy>manager</cp:lastModifiedBy>
  <cp:revision>86</cp:revision>
  <cp:lastPrinted>2016-02-01T11:23:10Z</cp:lastPrinted>
  <dcterms:created xsi:type="dcterms:W3CDTF">2016-01-06T11:11:46Z</dcterms:created>
  <dcterms:modified xsi:type="dcterms:W3CDTF">2016-02-09T14:01:56Z</dcterms:modified>
</cp:coreProperties>
</file>